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15"/>
  </p:notesMasterIdLst>
  <p:sldIdLst>
    <p:sldId id="256" r:id="rId2"/>
    <p:sldId id="257" r:id="rId3"/>
    <p:sldId id="391" r:id="rId4"/>
    <p:sldId id="385" r:id="rId5"/>
    <p:sldId id="386" r:id="rId6"/>
    <p:sldId id="387" r:id="rId7"/>
    <p:sldId id="392" r:id="rId8"/>
    <p:sldId id="393" r:id="rId9"/>
    <p:sldId id="394" r:id="rId10"/>
    <p:sldId id="388" r:id="rId11"/>
    <p:sldId id="395" r:id="rId12"/>
    <p:sldId id="389" r:id="rId13"/>
    <p:sldId id="32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mmersmith One" panose="020B0604020202020204" charset="0"/>
      <p:regular r:id="rId20"/>
    </p:embeddedFont>
    <p:embeddedFont>
      <p:font typeface="Manjari" panose="020B0604020202020204" charset="0"/>
      <p:regular r:id="rId21"/>
      <p:bold r:id="rId22"/>
    </p:embeddedFont>
    <p:embeddedFont>
      <p:font typeface="Roboto Condensed Light" panose="02000000000000000000" pitchFamily="2" charset="0"/>
      <p:regular r:id="rId23"/>
      <p:italic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F30C39-E675-4B47-B366-C997CC19A8E7}">
  <a:tblStyle styleId="{D2F30C39-E675-4B47-B366-C997CC19A8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9C5E63-84D4-464A-A770-51C77EC4B979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064185-3090-4D39-A2F5-3E746DEC6EC5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60F38D-8ADF-4E2F-86FF-58F64DD7CF93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D7A90A-26FA-4ABC-A12F-0EAB326230A3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69B79E-78B6-4A51-A414-3A86BD8784DA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30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692CC-11CB-49F3-B2E9-DA8622AC6892}" type="doc">
      <dgm:prSet loTypeId="urn:microsoft.com/office/officeart/2005/8/layout/pyramid2" loCatId="pyramid" qsTypeId="urn:microsoft.com/office/officeart/2005/8/quickstyle/simple1" qsCatId="simple" csTypeId="urn:microsoft.com/office/officeart/2005/8/colors/accent3_5" csCatId="accent3" phldr="1"/>
      <dgm:spPr/>
    </dgm:pt>
    <dgm:pt modelId="{E0AFA333-55FD-4587-B451-BC6D3C3ABBD9}">
      <dgm:prSet phldrT="[Text]" custT="1"/>
      <dgm:spPr/>
      <dgm:t>
        <a:bodyPr/>
        <a:lstStyle/>
        <a:p>
          <a:pPr algn="just"/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Mengetahui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seberapa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banyak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penelitian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yang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berkaitan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dengan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manajemen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kelas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digital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menggunakan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Microsoft Teams dan Microsoft Access di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Sekolah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Kejuruan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menggunakan</a:t>
          </a:r>
          <a:r>
            <a:rPr lang="en-ID" sz="11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dirty="0" err="1">
              <a:solidFill>
                <a:schemeClr val="accent4">
                  <a:lumMod val="10000"/>
                </a:schemeClr>
              </a:solidFill>
            </a:rPr>
            <a:t>VOSviewer</a:t>
          </a:r>
          <a:endParaRPr lang="en-ID" sz="1100" dirty="0">
            <a:solidFill>
              <a:schemeClr val="accent4">
                <a:lumMod val="10000"/>
              </a:schemeClr>
            </a:solidFill>
          </a:endParaRPr>
        </a:p>
      </dgm:t>
    </dgm:pt>
    <dgm:pt modelId="{4EF35B49-5EAB-4914-92CD-85611F4877E8}" type="parTrans" cxnId="{1C7F1D33-E425-4286-9727-BD13146B5434}">
      <dgm:prSet/>
      <dgm:spPr/>
      <dgm:t>
        <a:bodyPr/>
        <a:lstStyle/>
        <a:p>
          <a:endParaRPr lang="en-ID"/>
        </a:p>
      </dgm:t>
    </dgm:pt>
    <dgm:pt modelId="{EFB40987-E2C4-4010-99FA-82BBB27CB2C3}" type="sibTrans" cxnId="{1C7F1D33-E425-4286-9727-BD13146B5434}">
      <dgm:prSet/>
      <dgm:spPr/>
      <dgm:t>
        <a:bodyPr/>
        <a:lstStyle/>
        <a:p>
          <a:endParaRPr lang="en-ID"/>
        </a:p>
      </dgm:t>
    </dgm:pt>
    <dgm:pt modelId="{48C30778-20B2-419F-9688-4719F4B925C7}">
      <dgm:prSet phldrT="[Text]" custT="1"/>
      <dgm:spPr/>
      <dgm:t>
        <a:bodyPr/>
        <a:lstStyle/>
        <a:p>
          <a:pPr algn="just"/>
          <a:r>
            <a:rPr lang="en-ID" sz="1400" dirty="0" err="1">
              <a:solidFill>
                <a:schemeClr val="accent4">
                  <a:lumMod val="10000"/>
                </a:schemeClr>
              </a:solidFill>
            </a:rPr>
            <a:t>Mengetahui</a:t>
          </a:r>
          <a:r>
            <a:rPr lang="en-ID" sz="1400" dirty="0">
              <a:solidFill>
                <a:schemeClr val="accent4">
                  <a:lumMod val="10000"/>
                </a:schemeClr>
              </a:solidFill>
            </a:rPr>
            <a:t> Langkah-</a:t>
          </a:r>
          <a:r>
            <a:rPr lang="en-ID" sz="1400" dirty="0" err="1">
              <a:solidFill>
                <a:schemeClr val="accent4">
                  <a:lumMod val="10000"/>
                </a:schemeClr>
              </a:solidFill>
            </a:rPr>
            <a:t>langkah</a:t>
          </a:r>
          <a:r>
            <a:rPr lang="en-ID" sz="14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400" dirty="0" err="1">
              <a:solidFill>
                <a:schemeClr val="accent4">
                  <a:lumMod val="10000"/>
                </a:schemeClr>
              </a:solidFill>
            </a:rPr>
            <a:t>penggunaan</a:t>
          </a:r>
          <a:r>
            <a:rPr lang="en-ID" sz="1400" dirty="0">
              <a:solidFill>
                <a:schemeClr val="accent4">
                  <a:lumMod val="10000"/>
                </a:schemeClr>
              </a:solidFill>
            </a:rPr>
            <a:t> Microsoft Teams dan Microsoft Access</a:t>
          </a:r>
        </a:p>
      </dgm:t>
    </dgm:pt>
    <dgm:pt modelId="{DF733C77-C332-4233-8307-7B07B08E8BA8}" type="parTrans" cxnId="{E93254D4-4506-427B-8579-731EDE91CA30}">
      <dgm:prSet/>
      <dgm:spPr/>
      <dgm:t>
        <a:bodyPr/>
        <a:lstStyle/>
        <a:p>
          <a:endParaRPr lang="en-ID"/>
        </a:p>
      </dgm:t>
    </dgm:pt>
    <dgm:pt modelId="{99B3155F-68B8-4AD0-8E6B-6537B88B15CA}" type="sibTrans" cxnId="{E93254D4-4506-427B-8579-731EDE91CA30}">
      <dgm:prSet/>
      <dgm:spPr/>
      <dgm:t>
        <a:bodyPr/>
        <a:lstStyle/>
        <a:p>
          <a:endParaRPr lang="en-ID"/>
        </a:p>
      </dgm:t>
    </dgm:pt>
    <dgm:pt modelId="{EEDCE48F-41DB-4338-BD84-3268F57D988A}">
      <dgm:prSet phldrT="[Text]"/>
      <dgm:spPr/>
      <dgm:t>
        <a:bodyPr/>
        <a:lstStyle/>
        <a:p>
          <a:pPr algn="just"/>
          <a:r>
            <a:rPr lang="nn-NO" dirty="0">
              <a:solidFill>
                <a:schemeClr val="accent4">
                  <a:lumMod val="10000"/>
                </a:schemeClr>
              </a:solidFill>
            </a:rPr>
            <a:t>mengetahui bagaimana penerapan Microsoft Teams dan Microsoft Access di sekolah kejuruan.</a:t>
          </a:r>
          <a:endParaRPr lang="en-ID" dirty="0">
            <a:solidFill>
              <a:schemeClr val="accent4">
                <a:lumMod val="10000"/>
              </a:schemeClr>
            </a:solidFill>
          </a:endParaRPr>
        </a:p>
      </dgm:t>
    </dgm:pt>
    <dgm:pt modelId="{9E619DE0-9D03-4127-A9BE-76364F3EDC23}" type="parTrans" cxnId="{747B09B6-3B65-49D0-83E0-1099FF632FE7}">
      <dgm:prSet/>
      <dgm:spPr/>
      <dgm:t>
        <a:bodyPr/>
        <a:lstStyle/>
        <a:p>
          <a:endParaRPr lang="en-ID"/>
        </a:p>
      </dgm:t>
    </dgm:pt>
    <dgm:pt modelId="{C6027E40-B7BF-4BC2-9131-2D32F24E76B7}" type="sibTrans" cxnId="{747B09B6-3B65-49D0-83E0-1099FF632FE7}">
      <dgm:prSet/>
      <dgm:spPr/>
      <dgm:t>
        <a:bodyPr/>
        <a:lstStyle/>
        <a:p>
          <a:endParaRPr lang="en-ID"/>
        </a:p>
      </dgm:t>
    </dgm:pt>
    <dgm:pt modelId="{4AF002C0-02E5-45C0-8284-CE2325EA15DE}" type="pres">
      <dgm:prSet presAssocID="{02B692CC-11CB-49F3-B2E9-DA8622AC6892}" presName="compositeShape" presStyleCnt="0">
        <dgm:presLayoutVars>
          <dgm:dir/>
          <dgm:resizeHandles/>
        </dgm:presLayoutVars>
      </dgm:prSet>
      <dgm:spPr/>
    </dgm:pt>
    <dgm:pt modelId="{5F07700E-C4F1-4B6C-8F2D-FA66AECB8CFB}" type="pres">
      <dgm:prSet presAssocID="{02B692CC-11CB-49F3-B2E9-DA8622AC6892}" presName="pyramid" presStyleLbl="node1" presStyleIdx="0" presStyleCnt="1"/>
      <dgm:spPr/>
    </dgm:pt>
    <dgm:pt modelId="{13F86EE5-A61C-4DEC-96BE-51D1BEE301A6}" type="pres">
      <dgm:prSet presAssocID="{02B692CC-11CB-49F3-B2E9-DA8622AC6892}" presName="theList" presStyleCnt="0"/>
      <dgm:spPr/>
    </dgm:pt>
    <dgm:pt modelId="{CBEC0B05-7B65-4312-A7FA-CCE8839BDF1A}" type="pres">
      <dgm:prSet presAssocID="{E0AFA333-55FD-4587-B451-BC6D3C3ABBD9}" presName="aNode" presStyleLbl="fgAcc1" presStyleIdx="0" presStyleCnt="3" custScaleX="112377" custScaleY="123634">
        <dgm:presLayoutVars>
          <dgm:bulletEnabled val="1"/>
        </dgm:presLayoutVars>
      </dgm:prSet>
      <dgm:spPr/>
    </dgm:pt>
    <dgm:pt modelId="{6EF64DD1-846B-4151-800B-A766EDFCE56C}" type="pres">
      <dgm:prSet presAssocID="{E0AFA333-55FD-4587-B451-BC6D3C3ABBD9}" presName="aSpace" presStyleCnt="0"/>
      <dgm:spPr/>
    </dgm:pt>
    <dgm:pt modelId="{29F358DA-EBD9-456D-BCDC-C1618A14A617}" type="pres">
      <dgm:prSet presAssocID="{48C30778-20B2-419F-9688-4719F4B925C7}" presName="aNode" presStyleLbl="fgAcc1" presStyleIdx="1" presStyleCnt="3" custScaleX="110994" custScaleY="111283">
        <dgm:presLayoutVars>
          <dgm:bulletEnabled val="1"/>
        </dgm:presLayoutVars>
      </dgm:prSet>
      <dgm:spPr/>
    </dgm:pt>
    <dgm:pt modelId="{5C856265-A9C6-48F4-9564-FF5736EA6B65}" type="pres">
      <dgm:prSet presAssocID="{48C30778-20B2-419F-9688-4719F4B925C7}" presName="aSpace" presStyleCnt="0"/>
      <dgm:spPr/>
    </dgm:pt>
    <dgm:pt modelId="{0FF226F6-9EC4-47AB-A444-57F5B1C3B0D8}" type="pres">
      <dgm:prSet presAssocID="{EEDCE48F-41DB-4338-BD84-3268F57D988A}" presName="aNode" presStyleLbl="fgAcc1" presStyleIdx="2" presStyleCnt="3" custScaleX="108295" custScaleY="129775">
        <dgm:presLayoutVars>
          <dgm:bulletEnabled val="1"/>
        </dgm:presLayoutVars>
      </dgm:prSet>
      <dgm:spPr/>
    </dgm:pt>
    <dgm:pt modelId="{BE839F0B-B5A5-4EBD-BB11-1156D11D26E3}" type="pres">
      <dgm:prSet presAssocID="{EEDCE48F-41DB-4338-BD84-3268F57D988A}" presName="aSpace" presStyleCnt="0"/>
      <dgm:spPr/>
    </dgm:pt>
  </dgm:ptLst>
  <dgm:cxnLst>
    <dgm:cxn modelId="{1C7F1D33-E425-4286-9727-BD13146B5434}" srcId="{02B692CC-11CB-49F3-B2E9-DA8622AC6892}" destId="{E0AFA333-55FD-4587-B451-BC6D3C3ABBD9}" srcOrd="0" destOrd="0" parTransId="{4EF35B49-5EAB-4914-92CD-85611F4877E8}" sibTransId="{EFB40987-E2C4-4010-99FA-82BBB27CB2C3}"/>
    <dgm:cxn modelId="{73A2863E-3756-4BA2-9D63-716C3BA7DF3C}" type="presOf" srcId="{02B692CC-11CB-49F3-B2E9-DA8622AC6892}" destId="{4AF002C0-02E5-45C0-8284-CE2325EA15DE}" srcOrd="0" destOrd="0" presId="urn:microsoft.com/office/officeart/2005/8/layout/pyramid2"/>
    <dgm:cxn modelId="{5D36835B-C2C7-470D-9EA9-D5F85DC41D44}" type="presOf" srcId="{E0AFA333-55FD-4587-B451-BC6D3C3ABBD9}" destId="{CBEC0B05-7B65-4312-A7FA-CCE8839BDF1A}" srcOrd="0" destOrd="0" presId="urn:microsoft.com/office/officeart/2005/8/layout/pyramid2"/>
    <dgm:cxn modelId="{D76EEF66-2BA8-42BE-AEE3-8DAC26253378}" type="presOf" srcId="{EEDCE48F-41DB-4338-BD84-3268F57D988A}" destId="{0FF226F6-9EC4-47AB-A444-57F5B1C3B0D8}" srcOrd="0" destOrd="0" presId="urn:microsoft.com/office/officeart/2005/8/layout/pyramid2"/>
    <dgm:cxn modelId="{747B09B6-3B65-49D0-83E0-1099FF632FE7}" srcId="{02B692CC-11CB-49F3-B2E9-DA8622AC6892}" destId="{EEDCE48F-41DB-4338-BD84-3268F57D988A}" srcOrd="2" destOrd="0" parTransId="{9E619DE0-9D03-4127-A9BE-76364F3EDC23}" sibTransId="{C6027E40-B7BF-4BC2-9131-2D32F24E76B7}"/>
    <dgm:cxn modelId="{E93254D4-4506-427B-8579-731EDE91CA30}" srcId="{02B692CC-11CB-49F3-B2E9-DA8622AC6892}" destId="{48C30778-20B2-419F-9688-4719F4B925C7}" srcOrd="1" destOrd="0" parTransId="{DF733C77-C332-4233-8307-7B07B08E8BA8}" sibTransId="{99B3155F-68B8-4AD0-8E6B-6537B88B15CA}"/>
    <dgm:cxn modelId="{4441EAEA-3862-44D5-BE12-668825B4E31B}" type="presOf" srcId="{48C30778-20B2-419F-9688-4719F4B925C7}" destId="{29F358DA-EBD9-456D-BCDC-C1618A14A617}" srcOrd="0" destOrd="0" presId="urn:microsoft.com/office/officeart/2005/8/layout/pyramid2"/>
    <dgm:cxn modelId="{FC27ED85-9278-42D6-BABC-F25CBCD10828}" type="presParOf" srcId="{4AF002C0-02E5-45C0-8284-CE2325EA15DE}" destId="{5F07700E-C4F1-4B6C-8F2D-FA66AECB8CFB}" srcOrd="0" destOrd="0" presId="urn:microsoft.com/office/officeart/2005/8/layout/pyramid2"/>
    <dgm:cxn modelId="{F1297D42-2C6A-4A27-879A-E841822DC71F}" type="presParOf" srcId="{4AF002C0-02E5-45C0-8284-CE2325EA15DE}" destId="{13F86EE5-A61C-4DEC-96BE-51D1BEE301A6}" srcOrd="1" destOrd="0" presId="urn:microsoft.com/office/officeart/2005/8/layout/pyramid2"/>
    <dgm:cxn modelId="{23AF8742-38FD-4B3A-8ED3-44C6322395CE}" type="presParOf" srcId="{13F86EE5-A61C-4DEC-96BE-51D1BEE301A6}" destId="{CBEC0B05-7B65-4312-A7FA-CCE8839BDF1A}" srcOrd="0" destOrd="0" presId="urn:microsoft.com/office/officeart/2005/8/layout/pyramid2"/>
    <dgm:cxn modelId="{783C11AD-DAED-422A-A0B4-7079ABF2F950}" type="presParOf" srcId="{13F86EE5-A61C-4DEC-96BE-51D1BEE301A6}" destId="{6EF64DD1-846B-4151-800B-A766EDFCE56C}" srcOrd="1" destOrd="0" presId="urn:microsoft.com/office/officeart/2005/8/layout/pyramid2"/>
    <dgm:cxn modelId="{2DE56409-7EE0-4366-BD26-D595791B3476}" type="presParOf" srcId="{13F86EE5-A61C-4DEC-96BE-51D1BEE301A6}" destId="{29F358DA-EBD9-456D-BCDC-C1618A14A617}" srcOrd="2" destOrd="0" presId="urn:microsoft.com/office/officeart/2005/8/layout/pyramid2"/>
    <dgm:cxn modelId="{86A8E2D4-9975-4BC7-BD48-1950C800021C}" type="presParOf" srcId="{13F86EE5-A61C-4DEC-96BE-51D1BEE301A6}" destId="{5C856265-A9C6-48F4-9564-FF5736EA6B65}" srcOrd="3" destOrd="0" presId="urn:microsoft.com/office/officeart/2005/8/layout/pyramid2"/>
    <dgm:cxn modelId="{3B26E30F-F7A5-4680-87A9-1D34193D135A}" type="presParOf" srcId="{13F86EE5-A61C-4DEC-96BE-51D1BEE301A6}" destId="{0FF226F6-9EC4-47AB-A444-57F5B1C3B0D8}" srcOrd="4" destOrd="0" presId="urn:microsoft.com/office/officeart/2005/8/layout/pyramid2"/>
    <dgm:cxn modelId="{1443F199-08C7-4A49-85F2-C2F1F7D219BF}" type="presParOf" srcId="{13F86EE5-A61C-4DEC-96BE-51D1BEE301A6}" destId="{BE839F0B-B5A5-4EBD-BB11-1156D11D26E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23D6F-D296-4155-A034-BF1CAAC85933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5EF550-98D1-4E43-B467-93235ACAB4E9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1204BD25-6C3B-4649-A82C-29CD3308284F}" type="parTrans" cxnId="{084E99A2-180F-49BB-9D3D-80FBA4CBAA20}">
      <dgm:prSet/>
      <dgm:spPr/>
      <dgm:t>
        <a:bodyPr/>
        <a:lstStyle/>
        <a:p>
          <a:endParaRPr lang="en-US"/>
        </a:p>
      </dgm:t>
    </dgm:pt>
    <dgm:pt modelId="{F8397AD9-DBC9-4548-93CB-E22B9B1DD8B4}" type="sibTrans" cxnId="{084E99A2-180F-49BB-9D3D-80FBA4CBAA20}">
      <dgm:prSet/>
      <dgm:spPr/>
      <dgm:t>
        <a:bodyPr/>
        <a:lstStyle/>
        <a:p>
          <a:endParaRPr lang="en-US"/>
        </a:p>
      </dgm:t>
    </dgm:pt>
    <dgm:pt modelId="{2D7E2071-4534-439A-9E33-37E3885BBE46}">
      <dgm:prSet phldrT="[Text]" custT="1"/>
      <dgm:spPr/>
      <dgm:t>
        <a:bodyPr/>
        <a:lstStyle/>
        <a:p>
          <a:r>
            <a:rPr lang="en-US" sz="1100" dirty="0" err="1">
              <a:solidFill>
                <a:schemeClr val="accent4">
                  <a:lumMod val="10000"/>
                </a:schemeClr>
              </a:solidFill>
            </a:rPr>
            <a:t>Identifikasi</a:t>
          </a:r>
          <a:r>
            <a:rPr lang="en-US" sz="1100" dirty="0"/>
            <a:t> </a:t>
          </a:r>
          <a:r>
            <a:rPr lang="en-US" sz="1100" dirty="0" err="1"/>
            <a:t>Masalah</a:t>
          </a:r>
          <a:endParaRPr lang="en-US" sz="1100" dirty="0"/>
        </a:p>
      </dgm:t>
    </dgm:pt>
    <dgm:pt modelId="{A0FBC971-DBB2-404C-81B1-C2F8F19190CB}" type="parTrans" cxnId="{5A9E1E17-3A6B-47D4-862E-201B0D5EA05E}">
      <dgm:prSet/>
      <dgm:spPr/>
      <dgm:t>
        <a:bodyPr/>
        <a:lstStyle/>
        <a:p>
          <a:endParaRPr lang="en-US"/>
        </a:p>
      </dgm:t>
    </dgm:pt>
    <dgm:pt modelId="{0CC1721D-ECB7-45F8-BFC5-2A549C139041}" type="sibTrans" cxnId="{5A9E1E17-3A6B-47D4-862E-201B0D5EA05E}">
      <dgm:prSet/>
      <dgm:spPr/>
      <dgm:t>
        <a:bodyPr/>
        <a:lstStyle/>
        <a:p>
          <a:endParaRPr lang="en-US"/>
        </a:p>
      </dgm:t>
    </dgm:pt>
    <dgm:pt modelId="{3B0BA667-8649-46DE-B947-A1A3ECF4FE87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0EA3840D-D211-45B0-BEA1-6DE580122F7C}" type="parTrans" cxnId="{90395382-D924-4EA0-B65C-082F6C1EA39E}">
      <dgm:prSet/>
      <dgm:spPr/>
      <dgm:t>
        <a:bodyPr/>
        <a:lstStyle/>
        <a:p>
          <a:endParaRPr lang="en-US"/>
        </a:p>
      </dgm:t>
    </dgm:pt>
    <dgm:pt modelId="{41EF073B-B58B-45AA-9F99-6CB63700247D}" type="sibTrans" cxnId="{90395382-D924-4EA0-B65C-082F6C1EA39E}">
      <dgm:prSet/>
      <dgm:spPr/>
      <dgm:t>
        <a:bodyPr/>
        <a:lstStyle/>
        <a:p>
          <a:endParaRPr lang="en-US"/>
        </a:p>
      </dgm:t>
    </dgm:pt>
    <dgm:pt modelId="{0EA2A4EA-1EF1-47EC-AB3B-CD7DDF7C9A98}">
      <dgm:prSet phldrT="[Text]" custT="1"/>
      <dgm:spPr/>
      <dgm:t>
        <a:bodyPr/>
        <a:lstStyle/>
        <a:p>
          <a:r>
            <a:rPr lang="en-US" sz="1200" dirty="0" err="1">
              <a:solidFill>
                <a:schemeClr val="accent4">
                  <a:lumMod val="10000"/>
                </a:schemeClr>
              </a:solidFill>
            </a:rPr>
            <a:t>Studi</a:t>
          </a:r>
          <a:r>
            <a:rPr lang="en-US" sz="1200" dirty="0"/>
            <a:t> </a:t>
          </a:r>
          <a:r>
            <a:rPr lang="en-US" sz="1200" dirty="0">
              <a:solidFill>
                <a:schemeClr val="accent4">
                  <a:lumMod val="10000"/>
                </a:schemeClr>
              </a:solidFill>
            </a:rPr>
            <a:t>Literature</a:t>
          </a:r>
        </a:p>
      </dgm:t>
    </dgm:pt>
    <dgm:pt modelId="{9B3727A4-A3C3-4E96-B065-600207CE8B2C}" type="parTrans" cxnId="{73C2FC7B-9273-480A-924A-831485FCFA3E}">
      <dgm:prSet/>
      <dgm:spPr/>
      <dgm:t>
        <a:bodyPr/>
        <a:lstStyle/>
        <a:p>
          <a:endParaRPr lang="en-US"/>
        </a:p>
      </dgm:t>
    </dgm:pt>
    <dgm:pt modelId="{D2C5CD1B-896C-47E9-9147-787ADBA5DECD}" type="sibTrans" cxnId="{73C2FC7B-9273-480A-924A-831485FCFA3E}">
      <dgm:prSet/>
      <dgm:spPr/>
      <dgm:t>
        <a:bodyPr/>
        <a:lstStyle/>
        <a:p>
          <a:endParaRPr lang="en-US"/>
        </a:p>
      </dgm:t>
    </dgm:pt>
    <dgm:pt modelId="{D100A761-896C-4CFC-BF95-64D83969F204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832718F2-1C39-4D9E-A933-4220486D67F2}" type="parTrans" cxnId="{B00D574B-5FEA-48C3-868F-4D23A52BC252}">
      <dgm:prSet/>
      <dgm:spPr/>
      <dgm:t>
        <a:bodyPr/>
        <a:lstStyle/>
        <a:p>
          <a:endParaRPr lang="en-US"/>
        </a:p>
      </dgm:t>
    </dgm:pt>
    <dgm:pt modelId="{33EF057D-6A8B-447A-8379-F7EAD372972A}" type="sibTrans" cxnId="{B00D574B-5FEA-48C3-868F-4D23A52BC252}">
      <dgm:prSet/>
      <dgm:spPr/>
      <dgm:t>
        <a:bodyPr/>
        <a:lstStyle/>
        <a:p>
          <a:endParaRPr lang="en-US"/>
        </a:p>
      </dgm:t>
    </dgm:pt>
    <dgm:pt modelId="{FD1C5419-2818-4DD0-9B55-5C065C415D79}">
      <dgm:prSet phldrT="[Text]" custT="1"/>
      <dgm:spPr/>
      <dgm:t>
        <a:bodyPr/>
        <a:lstStyle/>
        <a:p>
          <a:r>
            <a:rPr lang="en-US" sz="1200" dirty="0" err="1">
              <a:solidFill>
                <a:schemeClr val="accent4">
                  <a:lumMod val="10000"/>
                </a:schemeClr>
              </a:solidFill>
            </a:rPr>
            <a:t>Pengumpulan</a:t>
          </a:r>
          <a:r>
            <a:rPr lang="en-US" sz="1200" dirty="0">
              <a:solidFill>
                <a:schemeClr val="accent4">
                  <a:lumMod val="10000"/>
                </a:schemeClr>
              </a:solidFill>
            </a:rPr>
            <a:t> Data</a:t>
          </a:r>
        </a:p>
      </dgm:t>
    </dgm:pt>
    <dgm:pt modelId="{20C5DBD7-46BA-4BC2-B422-5EFF7DB04E91}" type="parTrans" cxnId="{D3F087E8-26A4-4F9D-9A29-8566BA420DF9}">
      <dgm:prSet/>
      <dgm:spPr/>
      <dgm:t>
        <a:bodyPr/>
        <a:lstStyle/>
        <a:p>
          <a:endParaRPr lang="en-US"/>
        </a:p>
      </dgm:t>
    </dgm:pt>
    <dgm:pt modelId="{8ACAF5BF-F721-40D4-8CEE-B003FDC49142}" type="sibTrans" cxnId="{D3F087E8-26A4-4F9D-9A29-8566BA420DF9}">
      <dgm:prSet/>
      <dgm:spPr/>
      <dgm:t>
        <a:bodyPr/>
        <a:lstStyle/>
        <a:p>
          <a:endParaRPr lang="en-US"/>
        </a:p>
      </dgm:t>
    </dgm:pt>
    <dgm:pt modelId="{CC488B12-D92C-4D6D-8FB1-4EC919A49C13}">
      <dgm:prSet custT="1"/>
      <dgm:spPr/>
      <dgm:t>
        <a:bodyPr/>
        <a:lstStyle/>
        <a:p>
          <a:r>
            <a:rPr lang="en-US" sz="1200" dirty="0" err="1">
              <a:solidFill>
                <a:schemeClr val="accent4">
                  <a:lumMod val="10000"/>
                </a:schemeClr>
              </a:solidFill>
            </a:rPr>
            <a:t>Penyusunan</a:t>
          </a:r>
          <a:r>
            <a:rPr lang="en-US" sz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US" sz="1200" dirty="0" err="1">
              <a:solidFill>
                <a:schemeClr val="accent4">
                  <a:lumMod val="10000"/>
                </a:schemeClr>
              </a:solidFill>
            </a:rPr>
            <a:t>Karya</a:t>
          </a:r>
          <a:r>
            <a:rPr lang="en-US" sz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US" sz="1200" dirty="0" err="1">
              <a:solidFill>
                <a:schemeClr val="accent4">
                  <a:lumMod val="10000"/>
                </a:schemeClr>
              </a:solidFill>
            </a:rPr>
            <a:t>Tulis</a:t>
          </a:r>
          <a:endParaRPr lang="en-US" sz="1200" dirty="0">
            <a:solidFill>
              <a:schemeClr val="accent4">
                <a:lumMod val="10000"/>
              </a:schemeClr>
            </a:solidFill>
          </a:endParaRPr>
        </a:p>
      </dgm:t>
    </dgm:pt>
    <dgm:pt modelId="{66929EB8-FC63-403A-8597-CEE082B33DB4}" type="sibTrans" cxnId="{17334D5E-F7DA-43F4-A350-2DEE1C6B5BAA}">
      <dgm:prSet/>
      <dgm:spPr/>
      <dgm:t>
        <a:bodyPr/>
        <a:lstStyle/>
        <a:p>
          <a:endParaRPr lang="en-US"/>
        </a:p>
      </dgm:t>
    </dgm:pt>
    <dgm:pt modelId="{959C958C-D3CF-49A3-985D-24C3F02B0F2E}" type="parTrans" cxnId="{17334D5E-F7DA-43F4-A350-2DEE1C6B5BAA}">
      <dgm:prSet/>
      <dgm:spPr/>
      <dgm:t>
        <a:bodyPr/>
        <a:lstStyle/>
        <a:p>
          <a:endParaRPr lang="en-US"/>
        </a:p>
      </dgm:t>
    </dgm:pt>
    <dgm:pt modelId="{CD6D6512-D636-44BF-9621-E46EA3A3A67B}">
      <dgm:prSet/>
      <dgm:spPr/>
      <dgm:t>
        <a:bodyPr/>
        <a:lstStyle/>
        <a:p>
          <a:r>
            <a:rPr lang="en-US" dirty="0"/>
            <a:t>4</a:t>
          </a:r>
        </a:p>
      </dgm:t>
    </dgm:pt>
    <dgm:pt modelId="{2BA9A60B-CAB3-4042-838F-93FBFCA2D7BE}" type="parTrans" cxnId="{EF045A98-D1E4-4EE9-A0AB-32566CB980A6}">
      <dgm:prSet/>
      <dgm:spPr/>
      <dgm:t>
        <a:bodyPr/>
        <a:lstStyle/>
        <a:p>
          <a:endParaRPr lang="en-US"/>
        </a:p>
      </dgm:t>
    </dgm:pt>
    <dgm:pt modelId="{93B09A0E-F86F-4239-A818-1091FB6F3CB3}" type="sibTrans" cxnId="{EF045A98-D1E4-4EE9-A0AB-32566CB980A6}">
      <dgm:prSet/>
      <dgm:spPr/>
      <dgm:t>
        <a:bodyPr/>
        <a:lstStyle/>
        <a:p>
          <a:endParaRPr lang="en-US"/>
        </a:p>
      </dgm:t>
    </dgm:pt>
    <dgm:pt modelId="{35C82E22-7F29-49CC-B45D-A74942CEE4C9}" type="pres">
      <dgm:prSet presAssocID="{A1D23D6F-D296-4155-A034-BF1CAAC85933}" presName="rootnode" presStyleCnt="0">
        <dgm:presLayoutVars>
          <dgm:chMax/>
          <dgm:chPref/>
          <dgm:dir/>
          <dgm:animLvl val="lvl"/>
        </dgm:presLayoutVars>
      </dgm:prSet>
      <dgm:spPr/>
    </dgm:pt>
    <dgm:pt modelId="{FC308C4F-9069-4EB8-8384-5CF0EE840D43}" type="pres">
      <dgm:prSet presAssocID="{B05EF550-98D1-4E43-B467-93235ACAB4E9}" presName="composite" presStyleCnt="0"/>
      <dgm:spPr/>
    </dgm:pt>
    <dgm:pt modelId="{C35C30A1-E60A-4A73-A7C7-F8F3A152EAEA}" type="pres">
      <dgm:prSet presAssocID="{B05EF550-98D1-4E43-B467-93235ACAB4E9}" presName="bentUpArrow1" presStyleLbl="alignImgPlace1" presStyleIdx="0" presStyleCnt="3" custLinFactNeighborX="-32492" custLinFactNeighborY="16116"/>
      <dgm:spPr/>
    </dgm:pt>
    <dgm:pt modelId="{BA692AEE-3EB6-4B07-974E-2A02A93FD359}" type="pres">
      <dgm:prSet presAssocID="{B05EF550-98D1-4E43-B467-93235ACAB4E9}" presName="ParentText" presStyleLbl="node1" presStyleIdx="0" presStyleCnt="4" custLinFactNeighborX="-50357" custLinFactNeighborY="-2558">
        <dgm:presLayoutVars>
          <dgm:chMax val="1"/>
          <dgm:chPref val="1"/>
          <dgm:bulletEnabled val="1"/>
        </dgm:presLayoutVars>
      </dgm:prSet>
      <dgm:spPr/>
    </dgm:pt>
    <dgm:pt modelId="{28279891-6243-4DAC-8952-20306434D746}" type="pres">
      <dgm:prSet presAssocID="{B05EF550-98D1-4E43-B467-93235ACAB4E9}" presName="ChildText" presStyleLbl="revTx" presStyleIdx="0" presStyleCnt="4" custScaleX="327211" custScaleY="60250" custLinFactX="22332" custLinFactNeighborX="100000" custLinFactNeighborY="-8380">
        <dgm:presLayoutVars>
          <dgm:chMax val="0"/>
          <dgm:chPref val="0"/>
          <dgm:bulletEnabled val="1"/>
        </dgm:presLayoutVars>
      </dgm:prSet>
      <dgm:spPr/>
    </dgm:pt>
    <dgm:pt modelId="{25735143-B7E0-4725-B61F-18A4E0D239F6}" type="pres">
      <dgm:prSet presAssocID="{F8397AD9-DBC9-4548-93CB-E22B9B1DD8B4}" presName="sibTrans" presStyleCnt="0"/>
      <dgm:spPr/>
    </dgm:pt>
    <dgm:pt modelId="{9CB1C202-900D-48F5-A6A9-6BB3C76B1B03}" type="pres">
      <dgm:prSet presAssocID="{3B0BA667-8649-46DE-B947-A1A3ECF4FE87}" presName="composite" presStyleCnt="0"/>
      <dgm:spPr/>
    </dgm:pt>
    <dgm:pt modelId="{983DCA6E-C9EA-44BE-AD99-AB010BD8F5BE}" type="pres">
      <dgm:prSet presAssocID="{3B0BA667-8649-46DE-B947-A1A3ECF4FE87}" presName="bentUpArrow1" presStyleLbl="alignImgPlace1" presStyleIdx="1" presStyleCnt="3" custLinFactNeighborX="-29150" custLinFactNeighborY="17657"/>
      <dgm:spPr/>
    </dgm:pt>
    <dgm:pt modelId="{83C7AB40-3CCE-4563-9D25-9036CB6633FE}" type="pres">
      <dgm:prSet presAssocID="{3B0BA667-8649-46DE-B947-A1A3ECF4FE87}" presName="ParentText" presStyleLbl="node1" presStyleIdx="1" presStyleCnt="4" custLinFactNeighborX="-48071" custLinFactNeighborY="4995">
        <dgm:presLayoutVars>
          <dgm:chMax val="1"/>
          <dgm:chPref val="1"/>
          <dgm:bulletEnabled val="1"/>
        </dgm:presLayoutVars>
      </dgm:prSet>
      <dgm:spPr/>
    </dgm:pt>
    <dgm:pt modelId="{436389F0-8D5D-4A15-90B3-52611041FEE7}" type="pres">
      <dgm:prSet presAssocID="{3B0BA667-8649-46DE-B947-A1A3ECF4FE87}" presName="ChildText" presStyleLbl="revTx" presStyleIdx="1" presStyleCnt="4" custScaleX="357223" custLinFactNeighborX="86738" custLinFactNeighborY="-10636">
        <dgm:presLayoutVars>
          <dgm:chMax val="0"/>
          <dgm:chPref val="0"/>
          <dgm:bulletEnabled val="1"/>
        </dgm:presLayoutVars>
      </dgm:prSet>
      <dgm:spPr/>
    </dgm:pt>
    <dgm:pt modelId="{46E33DA6-2667-467A-A8EF-213D7888A383}" type="pres">
      <dgm:prSet presAssocID="{41EF073B-B58B-45AA-9F99-6CB63700247D}" presName="sibTrans" presStyleCnt="0"/>
      <dgm:spPr/>
    </dgm:pt>
    <dgm:pt modelId="{B54BFF2F-61A6-4B21-A18D-20DD6FFE00B9}" type="pres">
      <dgm:prSet presAssocID="{D100A761-896C-4CFC-BF95-64D83969F204}" presName="composite" presStyleCnt="0"/>
      <dgm:spPr/>
    </dgm:pt>
    <dgm:pt modelId="{589FBB54-142A-4649-96E2-E75EAB4884F7}" type="pres">
      <dgm:prSet presAssocID="{D100A761-896C-4CFC-BF95-64D83969F204}" presName="bentUpArrow1" presStyleLbl="alignImgPlace1" presStyleIdx="2" presStyleCnt="3" custLinFactNeighborX="-53067" custLinFactNeighborY="7076"/>
      <dgm:spPr/>
    </dgm:pt>
    <dgm:pt modelId="{C5144BFF-C0C9-495C-BE4C-C79ED73E1D8A}" type="pres">
      <dgm:prSet presAssocID="{D100A761-896C-4CFC-BF95-64D83969F204}" presName="ParentText" presStyleLbl="node1" presStyleIdx="2" presStyleCnt="4" custLinFactNeighborX="-68592" custLinFactNeighborY="-10137">
        <dgm:presLayoutVars>
          <dgm:chMax val="1"/>
          <dgm:chPref val="1"/>
          <dgm:bulletEnabled val="1"/>
        </dgm:presLayoutVars>
      </dgm:prSet>
      <dgm:spPr/>
    </dgm:pt>
    <dgm:pt modelId="{2E598051-796E-4B65-929A-2AF496CB3400}" type="pres">
      <dgm:prSet presAssocID="{D100A761-896C-4CFC-BF95-64D83969F204}" presName="ChildText" presStyleLbl="revTx" presStyleIdx="2" presStyleCnt="4" custScaleX="447826" custLinFactNeighborX="89807" custLinFactNeighborY="-15471">
        <dgm:presLayoutVars>
          <dgm:chMax val="0"/>
          <dgm:chPref val="0"/>
          <dgm:bulletEnabled val="1"/>
        </dgm:presLayoutVars>
      </dgm:prSet>
      <dgm:spPr/>
    </dgm:pt>
    <dgm:pt modelId="{E6691D6A-EE05-4A88-862A-636BA0687B54}" type="pres">
      <dgm:prSet presAssocID="{33EF057D-6A8B-447A-8379-F7EAD372972A}" presName="sibTrans" presStyleCnt="0"/>
      <dgm:spPr/>
    </dgm:pt>
    <dgm:pt modelId="{79F5B982-1D76-47AE-A90D-E9B4BE987302}" type="pres">
      <dgm:prSet presAssocID="{CD6D6512-D636-44BF-9621-E46EA3A3A67B}" presName="composite" presStyleCnt="0"/>
      <dgm:spPr/>
    </dgm:pt>
    <dgm:pt modelId="{B04B1CA3-0ED7-459B-A613-1A02C43D24EB}" type="pres">
      <dgm:prSet presAssocID="{CD6D6512-D636-44BF-9621-E46EA3A3A67B}" presName="ParentText" presStyleLbl="node1" presStyleIdx="3" presStyleCnt="4" custLinFactNeighborX="-93552" custLinFactNeighborY="6769">
        <dgm:presLayoutVars>
          <dgm:chMax val="1"/>
          <dgm:chPref val="1"/>
          <dgm:bulletEnabled val="1"/>
        </dgm:presLayoutVars>
      </dgm:prSet>
      <dgm:spPr/>
    </dgm:pt>
    <dgm:pt modelId="{A6A1BC68-E62C-44B0-9B39-AA11F793BF95}" type="pres">
      <dgm:prSet presAssocID="{CD6D6512-D636-44BF-9621-E46EA3A3A67B}" presName="FinalChildText" presStyleLbl="revTx" presStyleIdx="3" presStyleCnt="4" custScaleX="610611" custLinFactX="64894" custLinFactNeighborX="100000" custLinFactNeighborY="-3557">
        <dgm:presLayoutVars>
          <dgm:chMax val="0"/>
          <dgm:chPref val="0"/>
          <dgm:bulletEnabled val="1"/>
        </dgm:presLayoutVars>
      </dgm:prSet>
      <dgm:spPr/>
    </dgm:pt>
  </dgm:ptLst>
  <dgm:cxnLst>
    <dgm:cxn modelId="{5A9E1E17-3A6B-47D4-862E-201B0D5EA05E}" srcId="{B05EF550-98D1-4E43-B467-93235ACAB4E9}" destId="{2D7E2071-4534-439A-9E33-37E3885BBE46}" srcOrd="0" destOrd="0" parTransId="{A0FBC971-DBB2-404C-81B1-C2F8F19190CB}" sibTransId="{0CC1721D-ECB7-45F8-BFC5-2A549C139041}"/>
    <dgm:cxn modelId="{58FE681B-2598-4F70-8999-FDAD3D441E6B}" type="presOf" srcId="{A1D23D6F-D296-4155-A034-BF1CAAC85933}" destId="{35C82E22-7F29-49CC-B45D-A74942CEE4C9}" srcOrd="0" destOrd="0" presId="urn:microsoft.com/office/officeart/2005/8/layout/StepDownProcess"/>
    <dgm:cxn modelId="{CAC4E431-09FB-4A6F-92E9-C1D5577CAFED}" type="presOf" srcId="{CD6D6512-D636-44BF-9621-E46EA3A3A67B}" destId="{B04B1CA3-0ED7-459B-A613-1A02C43D24EB}" srcOrd="0" destOrd="0" presId="urn:microsoft.com/office/officeart/2005/8/layout/StepDownProcess"/>
    <dgm:cxn modelId="{17334D5E-F7DA-43F4-A350-2DEE1C6B5BAA}" srcId="{CD6D6512-D636-44BF-9621-E46EA3A3A67B}" destId="{CC488B12-D92C-4D6D-8FB1-4EC919A49C13}" srcOrd="0" destOrd="0" parTransId="{959C958C-D3CF-49A3-985D-24C3F02B0F2E}" sibTransId="{66929EB8-FC63-403A-8597-CEE082B33DB4}"/>
    <dgm:cxn modelId="{B00D574B-5FEA-48C3-868F-4D23A52BC252}" srcId="{A1D23D6F-D296-4155-A034-BF1CAAC85933}" destId="{D100A761-896C-4CFC-BF95-64D83969F204}" srcOrd="2" destOrd="0" parTransId="{832718F2-1C39-4D9E-A933-4220486D67F2}" sibTransId="{33EF057D-6A8B-447A-8379-F7EAD372972A}"/>
    <dgm:cxn modelId="{FC86924C-3872-4762-A3F9-EBF8250B0FEE}" type="presOf" srcId="{CC488B12-D92C-4D6D-8FB1-4EC919A49C13}" destId="{A6A1BC68-E62C-44B0-9B39-AA11F793BF95}" srcOrd="0" destOrd="0" presId="urn:microsoft.com/office/officeart/2005/8/layout/StepDownProcess"/>
    <dgm:cxn modelId="{27CFC86C-5024-43C2-A2B1-FB413D3EF0C2}" type="presOf" srcId="{FD1C5419-2818-4DD0-9B55-5C065C415D79}" destId="{2E598051-796E-4B65-929A-2AF496CB3400}" srcOrd="0" destOrd="0" presId="urn:microsoft.com/office/officeart/2005/8/layout/StepDownProcess"/>
    <dgm:cxn modelId="{8398F059-D97E-477A-A4DD-BAA11DA6B4AA}" type="presOf" srcId="{D100A761-896C-4CFC-BF95-64D83969F204}" destId="{C5144BFF-C0C9-495C-BE4C-C79ED73E1D8A}" srcOrd="0" destOrd="0" presId="urn:microsoft.com/office/officeart/2005/8/layout/StepDownProcess"/>
    <dgm:cxn modelId="{73C2FC7B-9273-480A-924A-831485FCFA3E}" srcId="{3B0BA667-8649-46DE-B947-A1A3ECF4FE87}" destId="{0EA2A4EA-1EF1-47EC-AB3B-CD7DDF7C9A98}" srcOrd="0" destOrd="0" parTransId="{9B3727A4-A3C3-4E96-B065-600207CE8B2C}" sibTransId="{D2C5CD1B-896C-47E9-9147-787ADBA5DECD}"/>
    <dgm:cxn modelId="{90395382-D924-4EA0-B65C-082F6C1EA39E}" srcId="{A1D23D6F-D296-4155-A034-BF1CAAC85933}" destId="{3B0BA667-8649-46DE-B947-A1A3ECF4FE87}" srcOrd="1" destOrd="0" parTransId="{0EA3840D-D211-45B0-BEA1-6DE580122F7C}" sibTransId="{41EF073B-B58B-45AA-9F99-6CB63700247D}"/>
    <dgm:cxn modelId="{7DD98083-498E-4BBA-AECF-8F0955D6D42F}" type="presOf" srcId="{B05EF550-98D1-4E43-B467-93235ACAB4E9}" destId="{BA692AEE-3EB6-4B07-974E-2A02A93FD359}" srcOrd="0" destOrd="0" presId="urn:microsoft.com/office/officeart/2005/8/layout/StepDownProcess"/>
    <dgm:cxn modelId="{EF045A98-D1E4-4EE9-A0AB-32566CB980A6}" srcId="{A1D23D6F-D296-4155-A034-BF1CAAC85933}" destId="{CD6D6512-D636-44BF-9621-E46EA3A3A67B}" srcOrd="3" destOrd="0" parTransId="{2BA9A60B-CAB3-4042-838F-93FBFCA2D7BE}" sibTransId="{93B09A0E-F86F-4239-A818-1091FB6F3CB3}"/>
    <dgm:cxn modelId="{084E99A2-180F-49BB-9D3D-80FBA4CBAA20}" srcId="{A1D23D6F-D296-4155-A034-BF1CAAC85933}" destId="{B05EF550-98D1-4E43-B467-93235ACAB4E9}" srcOrd="0" destOrd="0" parTransId="{1204BD25-6C3B-4649-A82C-29CD3308284F}" sibTransId="{F8397AD9-DBC9-4548-93CB-E22B9B1DD8B4}"/>
    <dgm:cxn modelId="{55BC87C0-2D23-42D2-AC17-11220FFA1767}" type="presOf" srcId="{3B0BA667-8649-46DE-B947-A1A3ECF4FE87}" destId="{83C7AB40-3CCE-4563-9D25-9036CB6633FE}" srcOrd="0" destOrd="0" presId="urn:microsoft.com/office/officeart/2005/8/layout/StepDownProcess"/>
    <dgm:cxn modelId="{29607DE6-BEDE-4F74-84A8-9F537CD990D6}" type="presOf" srcId="{2D7E2071-4534-439A-9E33-37E3885BBE46}" destId="{28279891-6243-4DAC-8952-20306434D746}" srcOrd="0" destOrd="0" presId="urn:microsoft.com/office/officeart/2005/8/layout/StepDownProcess"/>
    <dgm:cxn modelId="{D3F087E8-26A4-4F9D-9A29-8566BA420DF9}" srcId="{D100A761-896C-4CFC-BF95-64D83969F204}" destId="{FD1C5419-2818-4DD0-9B55-5C065C415D79}" srcOrd="0" destOrd="0" parTransId="{20C5DBD7-46BA-4BC2-B422-5EFF7DB04E91}" sibTransId="{8ACAF5BF-F721-40D4-8CEE-B003FDC49142}"/>
    <dgm:cxn modelId="{1BC058EB-DBD5-4875-8A74-2AEB3DA7E1B7}" type="presOf" srcId="{0EA2A4EA-1EF1-47EC-AB3B-CD7DDF7C9A98}" destId="{436389F0-8D5D-4A15-90B3-52611041FEE7}" srcOrd="0" destOrd="0" presId="urn:microsoft.com/office/officeart/2005/8/layout/StepDownProcess"/>
    <dgm:cxn modelId="{C0E73CCE-68A5-4B39-A14D-D0A4E7D60A0B}" type="presParOf" srcId="{35C82E22-7F29-49CC-B45D-A74942CEE4C9}" destId="{FC308C4F-9069-4EB8-8384-5CF0EE840D43}" srcOrd="0" destOrd="0" presId="urn:microsoft.com/office/officeart/2005/8/layout/StepDownProcess"/>
    <dgm:cxn modelId="{E6FD8AE4-E4BA-4F5B-88D0-95700B4FB912}" type="presParOf" srcId="{FC308C4F-9069-4EB8-8384-5CF0EE840D43}" destId="{C35C30A1-E60A-4A73-A7C7-F8F3A152EAEA}" srcOrd="0" destOrd="0" presId="urn:microsoft.com/office/officeart/2005/8/layout/StepDownProcess"/>
    <dgm:cxn modelId="{0C7C1837-2DF0-4D4A-B848-5C57945387DF}" type="presParOf" srcId="{FC308C4F-9069-4EB8-8384-5CF0EE840D43}" destId="{BA692AEE-3EB6-4B07-974E-2A02A93FD359}" srcOrd="1" destOrd="0" presId="urn:microsoft.com/office/officeart/2005/8/layout/StepDownProcess"/>
    <dgm:cxn modelId="{0FA5918C-AFEF-4040-A4B1-A02570E84992}" type="presParOf" srcId="{FC308C4F-9069-4EB8-8384-5CF0EE840D43}" destId="{28279891-6243-4DAC-8952-20306434D746}" srcOrd="2" destOrd="0" presId="urn:microsoft.com/office/officeart/2005/8/layout/StepDownProcess"/>
    <dgm:cxn modelId="{C057D771-980B-423D-8407-4B1C59C5A5E5}" type="presParOf" srcId="{35C82E22-7F29-49CC-B45D-A74942CEE4C9}" destId="{25735143-B7E0-4725-B61F-18A4E0D239F6}" srcOrd="1" destOrd="0" presId="urn:microsoft.com/office/officeart/2005/8/layout/StepDownProcess"/>
    <dgm:cxn modelId="{1F247D11-E415-48AE-A411-604680363729}" type="presParOf" srcId="{35C82E22-7F29-49CC-B45D-A74942CEE4C9}" destId="{9CB1C202-900D-48F5-A6A9-6BB3C76B1B03}" srcOrd="2" destOrd="0" presId="urn:microsoft.com/office/officeart/2005/8/layout/StepDownProcess"/>
    <dgm:cxn modelId="{2C318C3A-8368-4D9B-B5ED-E4D3B2F87E90}" type="presParOf" srcId="{9CB1C202-900D-48F5-A6A9-6BB3C76B1B03}" destId="{983DCA6E-C9EA-44BE-AD99-AB010BD8F5BE}" srcOrd="0" destOrd="0" presId="urn:microsoft.com/office/officeart/2005/8/layout/StepDownProcess"/>
    <dgm:cxn modelId="{24B4A557-F822-4F13-A65D-C499DF93F1EA}" type="presParOf" srcId="{9CB1C202-900D-48F5-A6A9-6BB3C76B1B03}" destId="{83C7AB40-3CCE-4563-9D25-9036CB6633FE}" srcOrd="1" destOrd="0" presId="urn:microsoft.com/office/officeart/2005/8/layout/StepDownProcess"/>
    <dgm:cxn modelId="{006067D8-F9A7-4B96-A7BC-3EE58722B929}" type="presParOf" srcId="{9CB1C202-900D-48F5-A6A9-6BB3C76B1B03}" destId="{436389F0-8D5D-4A15-90B3-52611041FEE7}" srcOrd="2" destOrd="0" presId="urn:microsoft.com/office/officeart/2005/8/layout/StepDownProcess"/>
    <dgm:cxn modelId="{11FE94E6-C965-4E3C-B5EE-7D6CC6E94EE3}" type="presParOf" srcId="{35C82E22-7F29-49CC-B45D-A74942CEE4C9}" destId="{46E33DA6-2667-467A-A8EF-213D7888A383}" srcOrd="3" destOrd="0" presId="urn:microsoft.com/office/officeart/2005/8/layout/StepDownProcess"/>
    <dgm:cxn modelId="{8C958FD5-D771-4DA0-8B57-366DE1F04223}" type="presParOf" srcId="{35C82E22-7F29-49CC-B45D-A74942CEE4C9}" destId="{B54BFF2F-61A6-4B21-A18D-20DD6FFE00B9}" srcOrd="4" destOrd="0" presId="urn:microsoft.com/office/officeart/2005/8/layout/StepDownProcess"/>
    <dgm:cxn modelId="{ECCBA938-5604-4C19-A8E4-FBE3DD30CFA8}" type="presParOf" srcId="{B54BFF2F-61A6-4B21-A18D-20DD6FFE00B9}" destId="{589FBB54-142A-4649-96E2-E75EAB4884F7}" srcOrd="0" destOrd="0" presId="urn:microsoft.com/office/officeart/2005/8/layout/StepDownProcess"/>
    <dgm:cxn modelId="{080325CA-387C-485C-8425-BA95E87A1214}" type="presParOf" srcId="{B54BFF2F-61A6-4B21-A18D-20DD6FFE00B9}" destId="{C5144BFF-C0C9-495C-BE4C-C79ED73E1D8A}" srcOrd="1" destOrd="0" presId="urn:microsoft.com/office/officeart/2005/8/layout/StepDownProcess"/>
    <dgm:cxn modelId="{D9A8D6A6-3E49-448C-97C8-DB72FA7D2E56}" type="presParOf" srcId="{B54BFF2F-61A6-4B21-A18D-20DD6FFE00B9}" destId="{2E598051-796E-4B65-929A-2AF496CB3400}" srcOrd="2" destOrd="0" presId="urn:microsoft.com/office/officeart/2005/8/layout/StepDownProcess"/>
    <dgm:cxn modelId="{5429529F-CE37-4423-BA15-E7EB5E602E60}" type="presParOf" srcId="{35C82E22-7F29-49CC-B45D-A74942CEE4C9}" destId="{E6691D6A-EE05-4A88-862A-636BA0687B54}" srcOrd="5" destOrd="0" presId="urn:microsoft.com/office/officeart/2005/8/layout/StepDownProcess"/>
    <dgm:cxn modelId="{0A27DFC6-3408-406D-B22D-78EC9DB41C5F}" type="presParOf" srcId="{35C82E22-7F29-49CC-B45D-A74942CEE4C9}" destId="{79F5B982-1D76-47AE-A90D-E9B4BE987302}" srcOrd="6" destOrd="0" presId="urn:microsoft.com/office/officeart/2005/8/layout/StepDownProcess"/>
    <dgm:cxn modelId="{5B7F0792-558D-424A-AE92-C9F613F660A8}" type="presParOf" srcId="{79F5B982-1D76-47AE-A90D-E9B4BE987302}" destId="{B04B1CA3-0ED7-459B-A613-1A02C43D24EB}" srcOrd="0" destOrd="0" presId="urn:microsoft.com/office/officeart/2005/8/layout/StepDownProcess"/>
    <dgm:cxn modelId="{8305D17F-6CC5-470E-93AA-CAB96F81A57C}" type="presParOf" srcId="{79F5B982-1D76-47AE-A90D-E9B4BE987302}" destId="{A6A1BC68-E62C-44B0-9B39-AA11F793BF9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700E-C4F1-4B6C-8F2D-FA66AECB8CFB}">
      <dsp:nvSpPr>
        <dsp:cNvPr id="0" name=""/>
        <dsp:cNvSpPr/>
      </dsp:nvSpPr>
      <dsp:spPr>
        <a:xfrm>
          <a:off x="472864" y="0"/>
          <a:ext cx="3709521" cy="3709521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C0B05-7B65-4312-A7FA-CCE8839BDF1A}">
      <dsp:nvSpPr>
        <dsp:cNvPr id="0" name=""/>
        <dsp:cNvSpPr/>
      </dsp:nvSpPr>
      <dsp:spPr>
        <a:xfrm>
          <a:off x="2178408" y="371562"/>
          <a:ext cx="2709621" cy="911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Mengetahui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seberapa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banyak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penelitian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yang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berkaitan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dengan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manajemen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kelas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digital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menggunakan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Microsoft Teams dan Microsoft Access di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Sekolah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Kejuruan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menggunakan</a:t>
          </a:r>
          <a:r>
            <a:rPr lang="en-ID" sz="11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100" kern="1200" dirty="0" err="1">
              <a:solidFill>
                <a:schemeClr val="accent4">
                  <a:lumMod val="10000"/>
                </a:schemeClr>
              </a:solidFill>
            </a:rPr>
            <a:t>VOSviewer</a:t>
          </a:r>
          <a:endParaRPr lang="en-ID" sz="11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222922" y="416076"/>
        <a:ext cx="2620593" cy="822843"/>
      </dsp:txXfrm>
    </dsp:sp>
    <dsp:sp modelId="{29F358DA-EBD9-456D-BCDC-C1618A14A617}">
      <dsp:nvSpPr>
        <dsp:cNvPr id="0" name=""/>
        <dsp:cNvSpPr/>
      </dsp:nvSpPr>
      <dsp:spPr>
        <a:xfrm>
          <a:off x="2195081" y="1375628"/>
          <a:ext cx="2676274" cy="820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>
              <a:solidFill>
                <a:schemeClr val="accent4">
                  <a:lumMod val="10000"/>
                </a:schemeClr>
              </a:solidFill>
            </a:rPr>
            <a:t>Mengetahui</a:t>
          </a:r>
          <a:r>
            <a:rPr lang="en-ID" sz="1400" kern="1200" dirty="0">
              <a:solidFill>
                <a:schemeClr val="accent4">
                  <a:lumMod val="10000"/>
                </a:schemeClr>
              </a:solidFill>
            </a:rPr>
            <a:t> Langkah-</a:t>
          </a:r>
          <a:r>
            <a:rPr lang="en-ID" sz="1400" kern="1200" dirty="0" err="1">
              <a:solidFill>
                <a:schemeClr val="accent4">
                  <a:lumMod val="10000"/>
                </a:schemeClr>
              </a:solidFill>
            </a:rPr>
            <a:t>langkah</a:t>
          </a:r>
          <a:r>
            <a:rPr lang="en-ID" sz="14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ID" sz="1400" kern="1200" dirty="0" err="1">
              <a:solidFill>
                <a:schemeClr val="accent4">
                  <a:lumMod val="10000"/>
                </a:schemeClr>
              </a:solidFill>
            </a:rPr>
            <a:t>penggunaan</a:t>
          </a:r>
          <a:r>
            <a:rPr lang="en-ID" sz="1400" kern="1200" dirty="0">
              <a:solidFill>
                <a:schemeClr val="accent4">
                  <a:lumMod val="10000"/>
                </a:schemeClr>
              </a:solidFill>
            </a:rPr>
            <a:t> Microsoft Teams dan Microsoft Access</a:t>
          </a:r>
        </a:p>
      </dsp:txBody>
      <dsp:txXfrm>
        <a:off x="2235148" y="1415695"/>
        <a:ext cx="2596140" cy="740641"/>
      </dsp:txXfrm>
    </dsp:sp>
    <dsp:sp modelId="{0FF226F6-9EC4-47AB-A444-57F5B1C3B0D8}">
      <dsp:nvSpPr>
        <dsp:cNvPr id="0" name=""/>
        <dsp:cNvSpPr/>
      </dsp:nvSpPr>
      <dsp:spPr>
        <a:xfrm>
          <a:off x="2227620" y="2288598"/>
          <a:ext cx="2611196" cy="957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400" kern="1200" dirty="0">
              <a:solidFill>
                <a:schemeClr val="accent4">
                  <a:lumMod val="10000"/>
                </a:schemeClr>
              </a:solidFill>
            </a:rPr>
            <a:t>mengetahui bagaimana penerapan Microsoft Teams dan Microsoft Access di sekolah kejuruan.</a:t>
          </a:r>
          <a:endParaRPr lang="en-ID" sz="14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274345" y="2335323"/>
        <a:ext cx="2517746" cy="863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C30A1-E60A-4A73-A7C7-F8F3A152EAEA}">
      <dsp:nvSpPr>
        <dsp:cNvPr id="0" name=""/>
        <dsp:cNvSpPr/>
      </dsp:nvSpPr>
      <dsp:spPr>
        <a:xfrm rot="5400000">
          <a:off x="683996" y="475170"/>
          <a:ext cx="365563" cy="4161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692AEE-3EB6-4B07-974E-2A02A93FD359}">
      <dsp:nvSpPr>
        <dsp:cNvPr id="0" name=""/>
        <dsp:cNvSpPr/>
      </dsp:nvSpPr>
      <dsp:spPr>
        <a:xfrm>
          <a:off x="412476" y="3"/>
          <a:ext cx="615393" cy="430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</a:t>
          </a:r>
        </a:p>
      </dsp:txBody>
      <dsp:txXfrm>
        <a:off x="433508" y="21035"/>
        <a:ext cx="573329" cy="388691"/>
      </dsp:txXfrm>
    </dsp:sp>
    <dsp:sp modelId="{28279891-6243-4DAC-8952-20306434D746}">
      <dsp:nvSpPr>
        <dsp:cNvPr id="0" name=""/>
        <dsp:cNvSpPr/>
      </dsp:nvSpPr>
      <dsp:spPr>
        <a:xfrm>
          <a:off x="1376821" y="92124"/>
          <a:ext cx="1464525" cy="20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solidFill>
                <a:schemeClr val="accent4">
                  <a:lumMod val="10000"/>
                </a:schemeClr>
              </a:solidFill>
            </a:rPr>
            <a:t>Identifikasi</a:t>
          </a:r>
          <a:r>
            <a:rPr lang="en-US" sz="1100" kern="1200" dirty="0"/>
            <a:t> </a:t>
          </a:r>
          <a:r>
            <a:rPr lang="en-US" sz="1100" kern="1200" dirty="0" err="1"/>
            <a:t>Masalah</a:t>
          </a:r>
          <a:endParaRPr lang="en-US" sz="1100" kern="1200" dirty="0"/>
        </a:p>
      </dsp:txBody>
      <dsp:txXfrm>
        <a:off x="1376821" y="92124"/>
        <a:ext cx="1464525" cy="209763"/>
      </dsp:txXfrm>
    </dsp:sp>
    <dsp:sp modelId="{983DCA6E-C9EA-44BE-AD99-AB010BD8F5BE}">
      <dsp:nvSpPr>
        <dsp:cNvPr id="0" name=""/>
        <dsp:cNvSpPr/>
      </dsp:nvSpPr>
      <dsp:spPr>
        <a:xfrm rot="5400000">
          <a:off x="1452199" y="964683"/>
          <a:ext cx="365563" cy="4161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5515367"/>
            <a:satOff val="12742"/>
            <a:lumOff val="96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C7AB40-3CCE-4563-9D25-9036CB6633FE}">
      <dsp:nvSpPr>
        <dsp:cNvPr id="0" name=""/>
        <dsp:cNvSpPr/>
      </dsp:nvSpPr>
      <dsp:spPr>
        <a:xfrm>
          <a:off x="1180838" y="516418"/>
          <a:ext cx="615393" cy="430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3600025"/>
                <a:satOff val="8473"/>
                <a:lumOff val="1346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3600025"/>
                <a:satOff val="8473"/>
                <a:lumOff val="1346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</a:t>
          </a:r>
        </a:p>
      </dsp:txBody>
      <dsp:txXfrm>
        <a:off x="1201870" y="537450"/>
        <a:ext cx="573329" cy="388691"/>
      </dsp:txXfrm>
    </dsp:sp>
    <dsp:sp modelId="{436389F0-8D5D-4A15-90B3-52611041FEE7}">
      <dsp:nvSpPr>
        <dsp:cNvPr id="0" name=""/>
        <dsp:cNvSpPr/>
      </dsp:nvSpPr>
      <dsp:spPr>
        <a:xfrm>
          <a:off x="1904640" y="498954"/>
          <a:ext cx="1598853" cy="3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solidFill>
                <a:schemeClr val="accent4">
                  <a:lumMod val="10000"/>
                </a:schemeClr>
              </a:solidFill>
            </a:rPr>
            <a:t>Studi</a:t>
          </a:r>
          <a:r>
            <a:rPr lang="en-US" sz="1200" kern="1200" dirty="0"/>
            <a:t> </a:t>
          </a:r>
          <a:r>
            <a:rPr lang="en-US" sz="1200" kern="1200" dirty="0">
              <a:solidFill>
                <a:schemeClr val="accent4">
                  <a:lumMod val="10000"/>
                </a:schemeClr>
              </a:solidFill>
            </a:rPr>
            <a:t>Literature</a:t>
          </a:r>
        </a:p>
      </dsp:txBody>
      <dsp:txXfrm>
        <a:off x="1904640" y="498954"/>
        <a:ext cx="1598853" cy="348155"/>
      </dsp:txXfrm>
    </dsp:sp>
    <dsp:sp modelId="{589FBB54-142A-4649-96E2-E75EAB4884F7}">
      <dsp:nvSpPr>
        <dsp:cNvPr id="0" name=""/>
        <dsp:cNvSpPr/>
      </dsp:nvSpPr>
      <dsp:spPr>
        <a:xfrm rot="5400000">
          <a:off x="2269959" y="1409883"/>
          <a:ext cx="365563" cy="4161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1030735"/>
            <a:satOff val="25484"/>
            <a:lumOff val="192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144BFF-C0C9-495C-BE4C-C79ED73E1D8A}">
      <dsp:nvSpPr>
        <dsp:cNvPr id="0" name=""/>
        <dsp:cNvSpPr/>
      </dsp:nvSpPr>
      <dsp:spPr>
        <a:xfrm>
          <a:off x="1971851" y="935116"/>
          <a:ext cx="615393" cy="430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7200049"/>
                <a:satOff val="16947"/>
                <a:lumOff val="269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200049"/>
                <a:satOff val="16947"/>
                <a:lumOff val="269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</a:t>
          </a:r>
        </a:p>
      </dsp:txBody>
      <dsp:txXfrm>
        <a:off x="1992883" y="956148"/>
        <a:ext cx="573329" cy="388691"/>
      </dsp:txXfrm>
    </dsp:sp>
    <dsp:sp modelId="{2E598051-796E-4B65-929A-2AF496CB3400}">
      <dsp:nvSpPr>
        <dsp:cNvPr id="0" name=""/>
        <dsp:cNvSpPr/>
      </dsp:nvSpPr>
      <dsp:spPr>
        <a:xfrm>
          <a:off x="2632914" y="966001"/>
          <a:ext cx="2004372" cy="3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solidFill>
                <a:schemeClr val="accent4">
                  <a:lumMod val="10000"/>
                </a:schemeClr>
              </a:solidFill>
            </a:rPr>
            <a:t>Pengumpulan</a:t>
          </a:r>
          <a:r>
            <a:rPr lang="en-US" sz="1200" kern="1200" dirty="0">
              <a:solidFill>
                <a:schemeClr val="accent4">
                  <a:lumMod val="10000"/>
                </a:schemeClr>
              </a:solidFill>
            </a:rPr>
            <a:t> Data</a:t>
          </a:r>
        </a:p>
      </dsp:txBody>
      <dsp:txXfrm>
        <a:off x="2632914" y="966001"/>
        <a:ext cx="2004372" cy="348155"/>
      </dsp:txXfrm>
    </dsp:sp>
    <dsp:sp modelId="{B04B1CA3-0ED7-459B-A613-1A02C43D24EB}">
      <dsp:nvSpPr>
        <dsp:cNvPr id="0" name=""/>
        <dsp:cNvSpPr/>
      </dsp:nvSpPr>
      <dsp:spPr>
        <a:xfrm>
          <a:off x="2936838" y="1473684"/>
          <a:ext cx="615393" cy="4307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0800074"/>
                <a:satOff val="25420"/>
                <a:lumOff val="40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800074"/>
                <a:satOff val="25420"/>
                <a:lumOff val="40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</a:t>
          </a:r>
        </a:p>
      </dsp:txBody>
      <dsp:txXfrm>
        <a:off x="2957870" y="1494716"/>
        <a:ext cx="573329" cy="388691"/>
      </dsp:txXfrm>
    </dsp:sp>
    <dsp:sp modelId="{A6A1BC68-E62C-44B0-9B39-AA11F793BF95}">
      <dsp:nvSpPr>
        <dsp:cNvPr id="0" name=""/>
        <dsp:cNvSpPr/>
      </dsp:nvSpPr>
      <dsp:spPr>
        <a:xfrm>
          <a:off x="3707621" y="1491361"/>
          <a:ext cx="2732963" cy="3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solidFill>
                <a:schemeClr val="accent4">
                  <a:lumMod val="10000"/>
                </a:schemeClr>
              </a:solidFill>
            </a:rPr>
            <a:t>Penyusunan</a:t>
          </a:r>
          <a:r>
            <a:rPr lang="en-US" sz="12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US" sz="1200" kern="1200" dirty="0" err="1">
              <a:solidFill>
                <a:schemeClr val="accent4">
                  <a:lumMod val="10000"/>
                </a:schemeClr>
              </a:solidFill>
            </a:rPr>
            <a:t>Karya</a:t>
          </a:r>
          <a:r>
            <a:rPr lang="en-US" sz="12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US" sz="1200" kern="1200" dirty="0" err="1">
              <a:solidFill>
                <a:schemeClr val="accent4">
                  <a:lumMod val="10000"/>
                </a:schemeClr>
              </a:solidFill>
            </a:rPr>
            <a:t>Tulis</a:t>
          </a:r>
          <a:endParaRPr lang="en-US" sz="12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707621" y="1491361"/>
        <a:ext cx="2732963" cy="34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" name="Google Shape;3273;gc6a01074ef_0_20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4" name="Google Shape;3274;gc6a01074ef_0_20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 rot="-1855510" flipH="1">
            <a:off x="2277590" y="3269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-458900">
            <a:off x="-1050010" y="1201201"/>
            <a:ext cx="3369322" cy="3877052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776221" flipH="1">
            <a:off x="5743624" y="-1186688"/>
            <a:ext cx="4752751" cy="434645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8329862" flipH="1">
            <a:off x="3226188" y="-1327516"/>
            <a:ext cx="2044712" cy="348606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7018450" y="3331851"/>
            <a:ext cx="1020984" cy="133342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3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3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545" name="Google Shape;545;p2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 ">
  <p:cSld name="CUSTOM_32_2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4" name="Google Shape;694;p27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 ">
  <p:cSld name="CUSTOM_1_1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8"/>
          <p:cNvSpPr/>
          <p:nvPr/>
        </p:nvSpPr>
        <p:spPr>
          <a:xfrm rot="-5620636">
            <a:off x="7260268" y="484121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8"/>
          <p:cNvSpPr/>
          <p:nvPr/>
        </p:nvSpPr>
        <p:spPr>
          <a:xfrm rot="135969" flipH="1">
            <a:off x="-1259479" y="-7320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8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28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700" name="Google Shape;700;p2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8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5" name="Google Shape;735;p28"/>
          <p:cNvSpPr txBox="1">
            <a:spLocks noGrp="1"/>
          </p:cNvSpPr>
          <p:nvPr>
            <p:ph type="subTitle" idx="1"/>
          </p:nvPr>
        </p:nvSpPr>
        <p:spPr>
          <a:xfrm>
            <a:off x="713225" y="1091875"/>
            <a:ext cx="6028800" cy="3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2_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9"/>
          <p:cNvSpPr/>
          <p:nvPr/>
        </p:nvSpPr>
        <p:spPr>
          <a:xfrm rot="-455554">
            <a:off x="6637849" y="-126684"/>
            <a:ext cx="3253668" cy="54807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9"/>
          <p:cNvSpPr/>
          <p:nvPr/>
        </p:nvSpPr>
        <p:spPr>
          <a:xfrm rot="-7977677">
            <a:off x="5635995" y="15093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9"/>
          <p:cNvSpPr/>
          <p:nvPr/>
        </p:nvSpPr>
        <p:spPr>
          <a:xfrm rot="8880872">
            <a:off x="-2066784" y="-214836"/>
            <a:ext cx="4047011" cy="2490084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9"/>
          <p:cNvSpPr txBox="1">
            <a:spLocks noGrp="1"/>
          </p:cNvSpPr>
          <p:nvPr>
            <p:ph type="title"/>
          </p:nvPr>
        </p:nvSpPr>
        <p:spPr>
          <a:xfrm>
            <a:off x="713225" y="520986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29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37_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4"/>
          <p:cNvSpPr/>
          <p:nvPr/>
        </p:nvSpPr>
        <p:spPr>
          <a:xfrm rot="-5400000" flipH="1">
            <a:off x="6051628" y="169178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4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34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827" name="Google Shape;827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34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subTitle" idx="1"/>
          </p:nvPr>
        </p:nvSpPr>
        <p:spPr>
          <a:xfrm>
            <a:off x="713225" y="1091875"/>
            <a:ext cx="60288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7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38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51" name="Google Shape;951;p38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 rot="5400000" flipH="1">
            <a:off x="-2397294" y="-774472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 rot="-7977677">
            <a:off x="6626195" y="24079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 rot="667591">
            <a:off x="5320685" y="2755692"/>
            <a:ext cx="1938907" cy="330573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8"/>
          <p:cNvSpPr txBox="1">
            <a:spLocks noGrp="1"/>
          </p:cNvSpPr>
          <p:nvPr>
            <p:ph type="subTitle" idx="2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38"/>
          <p:cNvSpPr txBox="1">
            <a:spLocks noGrp="1"/>
          </p:cNvSpPr>
          <p:nvPr>
            <p:ph type="subTitle" idx="3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8"/>
          <p:cNvSpPr txBox="1">
            <a:spLocks noGrp="1"/>
          </p:cNvSpPr>
          <p:nvPr>
            <p:ph type="subTitle" idx="4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5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subTitle" idx="6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9" r:id="rId4"/>
    <p:sldLayoutId id="2147483673" r:id="rId5"/>
    <p:sldLayoutId id="2147483674" r:id="rId6"/>
    <p:sldLayoutId id="2147483675" r:id="rId7"/>
    <p:sldLayoutId id="2147483680" r:id="rId8"/>
    <p:sldLayoutId id="2147483684" r:id="rId9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ctrTitle"/>
          </p:nvPr>
        </p:nvSpPr>
        <p:spPr>
          <a:xfrm>
            <a:off x="1283100" y="1570309"/>
            <a:ext cx="6577800" cy="2097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  <a:cs typeface="Manjari" panose="020B0604020202020204" charset="0"/>
              </a:rPr>
              <a:t>MANAJEMEN KELAS DIGITAL MENGGUNAKAN</a:t>
            </a:r>
            <a:br>
              <a:rPr lang="en-ID" sz="2500" dirty="0">
                <a:solidFill>
                  <a:schemeClr val="accent4">
                    <a:lumMod val="1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  <a:cs typeface="Manjari" panose="020B0604020202020204" charset="0"/>
              </a:rPr>
            </a:b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TEAMS DAN MICROSOFT ACCESS DI SEKOLAH KEJURUAN</a:t>
            </a:r>
            <a:br>
              <a:rPr lang="en-ID" sz="2500" dirty="0">
                <a:solidFill>
                  <a:schemeClr val="accent4">
                    <a:lumMod val="1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  <a:cs typeface="Manjari" panose="020B0604020202020204" charset="0"/>
              </a:rPr>
            </a:br>
            <a:endParaRPr sz="2500" dirty="0">
              <a:solidFill>
                <a:schemeClr val="accent4">
                  <a:lumMod val="10000"/>
                </a:schemeClr>
              </a:solidFill>
              <a:latin typeface="Hammersmith One" panose="020B0604020202020204" charset="0"/>
              <a:cs typeface="Manjari" panose="020B0604020202020204" charset="0"/>
            </a:endParaRPr>
          </a:p>
        </p:txBody>
      </p:sp>
      <p:sp>
        <p:nvSpPr>
          <p:cNvPr id="2006" name="Google Shape;2006;p83"/>
          <p:cNvSpPr txBox="1">
            <a:spLocks noGrp="1"/>
          </p:cNvSpPr>
          <p:nvPr>
            <p:ph type="subTitle" idx="1"/>
          </p:nvPr>
        </p:nvSpPr>
        <p:spPr>
          <a:xfrm>
            <a:off x="1083075" y="2990203"/>
            <a:ext cx="7670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Movi Viola, Nur Intan Destriyani, Novita </a:t>
            </a:r>
            <a:r>
              <a:rPr lang="en"/>
              <a:t>Syaibatul Aslamiyah</a:t>
            </a:r>
            <a:r>
              <a:rPr lang="en" dirty="0"/>
              <a:t>, Jeni Ariyanti, Ayu Aprianti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5392-7B04-4F6A-8246-CB6B4C63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172-8BCA-45CB-A878-922E7A266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39" y="1074293"/>
            <a:ext cx="6028800" cy="34314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Data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dikelola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di Microsoft Access,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seperti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hasil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ujian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dibagikan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dibahas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melalui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Teams.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Misalnya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laporan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nilai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absensi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dipresentasikan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dalam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rapat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virtual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menggunakan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Teams,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sementara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itu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sendiri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tetap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dikelola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di Access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menggunakan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Teams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kolaborasi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diskusi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terkait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proyek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tugas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berbasis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ada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di Access.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Sebagai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contoh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tugas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akhir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proyek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kejuruan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bisa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melibatkan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pengolahan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pembuatan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database.</a:t>
            </a:r>
            <a:endParaRPr lang="en-ID" sz="1700" dirty="0">
              <a:latin typeface="Manjari" panose="020B0604020202020204" charset="0"/>
              <a:cs typeface="Manjar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5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DBEB-7450-4725-A274-CF8961EE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F394D6-B013-4252-914A-A3BE01CEA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56739"/>
              </p:ext>
            </p:extLst>
          </p:nvPr>
        </p:nvGraphicFramePr>
        <p:xfrm>
          <a:off x="713251" y="1227875"/>
          <a:ext cx="7717498" cy="3418840"/>
        </p:xfrm>
        <a:graphic>
          <a:graphicData uri="http://schemas.openxmlformats.org/drawingml/2006/table">
            <a:tbl>
              <a:tblPr firstRow="1" bandRow="1">
                <a:tableStyleId>{1760F38D-8ADF-4E2F-86FF-58F64DD7CF93}</a:tableStyleId>
              </a:tblPr>
              <a:tblGrid>
                <a:gridCol w="458324">
                  <a:extLst>
                    <a:ext uri="{9D8B030D-6E8A-4147-A177-3AD203B41FA5}">
                      <a16:colId xmlns:a16="http://schemas.microsoft.com/office/drawing/2014/main" val="2348463892"/>
                    </a:ext>
                  </a:extLst>
                </a:gridCol>
                <a:gridCol w="2353010">
                  <a:extLst>
                    <a:ext uri="{9D8B030D-6E8A-4147-A177-3AD203B41FA5}">
                      <a16:colId xmlns:a16="http://schemas.microsoft.com/office/drawing/2014/main" val="61024790"/>
                    </a:ext>
                  </a:extLst>
                </a:gridCol>
                <a:gridCol w="2453082">
                  <a:extLst>
                    <a:ext uri="{9D8B030D-6E8A-4147-A177-3AD203B41FA5}">
                      <a16:colId xmlns:a16="http://schemas.microsoft.com/office/drawing/2014/main" val="2037160630"/>
                    </a:ext>
                  </a:extLst>
                </a:gridCol>
                <a:gridCol w="2453082">
                  <a:extLst>
                    <a:ext uri="{9D8B030D-6E8A-4147-A177-3AD203B41FA5}">
                      <a16:colId xmlns:a16="http://schemas.microsoft.com/office/drawing/2014/main" val="3902142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Spektrum </a:t>
                      </a:r>
                      <a:r>
                        <a:rPr lang="en-US" sz="1400" b="1" i="0" u="none" strike="noStrike" cap="non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Keahlian</a:t>
                      </a: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SMK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Microsoft Access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Microsoft Teams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6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Agribisnis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Perikanan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Air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Tawar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Membuat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database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untuk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mencatat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jumlah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panen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ikan,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hasil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budidaya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jenis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ikan yang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dibudidayakan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serta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waktu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panen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Mengundang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pakar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perikanan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untuk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berdiskusi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langsung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dengan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petani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tambak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tentang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tantangan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yang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dihadapi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seperti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penyakit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ikan.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0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Agribisnis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Perikanan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Air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Payau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&amp; Air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Laut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Membuat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sistem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pencatatan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dan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pemasukkan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pengeluaran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proses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produksi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dan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distribusi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Memfasilitasi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rapat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virtual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antara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pemilik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tambak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teknisi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lapangan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dan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pembeli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untuk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membahas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strategi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produksi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dan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distribusi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1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Pengolahan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Hasil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Perikanan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Menganalisis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jumlah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hasil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perikanan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yang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diproduksi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perbulan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Penjadwalan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rapat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untuk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membahas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target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produksi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dan </a:t>
                      </a:r>
                      <a:r>
                        <a:rPr lang="en-US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evaluasi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F204-182F-411C-8B44-7D0C8BFD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63A44-1BD1-4A80-8FB6-36BE7C68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48" y="1062486"/>
            <a:ext cx="4989900" cy="3431400"/>
          </a:xfrm>
        </p:spPr>
        <p:txBody>
          <a:bodyPr/>
          <a:lstStyle/>
          <a:p>
            <a:pPr marL="114300" indent="0" algn="just">
              <a:buNone/>
            </a:pPr>
            <a:r>
              <a:rPr lang="en-ID" dirty="0" err="1"/>
              <a:t>Penggunaan</a:t>
            </a:r>
            <a:r>
              <a:rPr lang="en-ID" dirty="0"/>
              <a:t> Microsoft Teams dan Microsoft Access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di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kejuruan</a:t>
            </a:r>
            <a:r>
              <a:rPr lang="en-ID" dirty="0"/>
              <a:t>. Microsoft Teams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virtual, </a:t>
            </a:r>
            <a:r>
              <a:rPr lang="en-ID" dirty="0" err="1"/>
              <a:t>seperti</a:t>
            </a:r>
            <a:r>
              <a:rPr lang="en-ID" dirty="0"/>
              <a:t> video </a:t>
            </a:r>
            <a:r>
              <a:rPr lang="en-ID" dirty="0" err="1"/>
              <a:t>konferensi</a:t>
            </a:r>
            <a:r>
              <a:rPr lang="en-ID" dirty="0"/>
              <a:t>, </a:t>
            </a:r>
            <a:r>
              <a:rPr lang="en-ID" dirty="0" err="1"/>
              <a:t>diskusi</a:t>
            </a:r>
            <a:r>
              <a:rPr lang="en-ID" dirty="0"/>
              <a:t>, dan </a:t>
            </a:r>
            <a:r>
              <a:rPr lang="en-ID" dirty="0" err="1"/>
              <a:t>pengumpulan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.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Microsoft Access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data </a:t>
            </a:r>
            <a:r>
              <a:rPr lang="en-ID" dirty="0" err="1"/>
              <a:t>siswa</a:t>
            </a:r>
            <a:r>
              <a:rPr lang="en-ID" dirty="0"/>
              <a:t> dan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. Hasil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dan </a:t>
            </a:r>
            <a:r>
              <a:rPr lang="en-ID" dirty="0" err="1"/>
              <a:t>administrasi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guru, </a:t>
            </a:r>
            <a:r>
              <a:rPr lang="en-ID" dirty="0" err="1"/>
              <a:t>siswa</a:t>
            </a:r>
            <a:r>
              <a:rPr lang="en-ID" dirty="0"/>
              <a:t>, dan </a:t>
            </a:r>
            <a:r>
              <a:rPr lang="en-ID" dirty="0" err="1"/>
              <a:t>sekolah</a:t>
            </a:r>
            <a:r>
              <a:rPr lang="en-ID" dirty="0"/>
              <a:t>.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menyarankan</a:t>
            </a:r>
            <a:r>
              <a:rPr lang="en-ID" dirty="0"/>
              <a:t> agar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digital di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kejuruan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15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156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84"/>
          <p:cNvSpPr txBox="1">
            <a:spLocks noGrp="1"/>
          </p:cNvSpPr>
          <p:nvPr>
            <p:ph type="body" idx="1"/>
          </p:nvPr>
        </p:nvSpPr>
        <p:spPr>
          <a:xfrm>
            <a:off x="433551" y="86355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Era internet dan media digital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dimulai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pada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tahun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1990 dan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berlanjut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hingga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saat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  <a:r>
              <a:rPr lang="id-ID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Microsoft Teams adalah aplikasi video conference yang dikembangkan oleh Microsoft untuk keperluan kolaborasi antar tim, rapat, presentasi, dan sebagainya.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Lebih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dari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13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juta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orang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menggunakan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Teams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setiap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harinya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dan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lebih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dari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19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juta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orang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menggunakan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Teams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setiap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minggu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Sedangkan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Access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adalah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program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aplikasi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berbasis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komputer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relasional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Dalam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dunia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pendidikan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Microsoft Access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telah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menjadi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alat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esensial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bagi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institusi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mengelola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informasi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penilaian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dan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berbagai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penting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lainnya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Inovasi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Access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memungkinkan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sekolah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meningkatkan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efisiensi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administrasi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memberikan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pengalaman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pembelajaran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lebih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terpersonalisasi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5">
                  <a:lumMod val="50000"/>
                </a:schemeClr>
              </a:solidFill>
              <a:latin typeface="Manjari" panose="020B0604020202020204" charset="0"/>
              <a:cs typeface="Manjari" panose="020B0604020202020204" charset="0"/>
            </a:endParaRPr>
          </a:p>
        </p:txBody>
      </p:sp>
      <p:sp>
        <p:nvSpPr>
          <p:cNvPr id="2012" name="Google Shape;2012;p84"/>
          <p:cNvSpPr txBox="1">
            <a:spLocks noGrp="1"/>
          </p:cNvSpPr>
          <p:nvPr>
            <p:ph type="title"/>
          </p:nvPr>
        </p:nvSpPr>
        <p:spPr>
          <a:xfrm>
            <a:off x="713250" y="307872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Latar Belakang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F975-D27C-4108-B32B-2BC9C46F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PENELITIAN</a:t>
            </a:r>
            <a:endParaRPr lang="en-ID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9E39A08-1CE3-4A51-AA48-1774A66DE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540843"/>
              </p:ext>
            </p:extLst>
          </p:nvPr>
        </p:nvGraphicFramePr>
        <p:xfrm>
          <a:off x="276113" y="1064525"/>
          <a:ext cx="5360894" cy="370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98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B479-4C91-4BE3-9405-8B25D543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D2D77-2EBF-405C-9488-4458D51C5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48" y="1155678"/>
            <a:ext cx="7717500" cy="34428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Penelitian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menerapkan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metode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Literature Review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semua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dikumpulkan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melalui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artikel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jurnal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sumber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lainnya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Data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kemudian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dianalisis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dengan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bantuan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referensi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memastikan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keakuratan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data. </a:t>
            </a:r>
          </a:p>
          <a:p>
            <a:pPr marL="114300" indent="0" algn="just">
              <a:buNone/>
            </a:pPr>
            <a:endParaRPr lang="en-US" sz="1700" dirty="0">
              <a:latin typeface="Manjari" panose="020B0604020202020204" charset="0"/>
              <a:cs typeface="Manjari" panose="020B0604020202020204" charset="0"/>
            </a:endParaRPr>
          </a:p>
          <a:p>
            <a:pPr marL="114300" indent="0" algn="just">
              <a:buNone/>
            </a:pPr>
            <a:endParaRPr lang="en-ID" sz="1700" dirty="0">
              <a:latin typeface="Manjari" panose="020B0604020202020204" charset="0"/>
              <a:cs typeface="Manjari" panose="020B060402020202020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BAA54B-C94B-4BD4-8A28-9A1185DFA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369635"/>
              </p:ext>
            </p:extLst>
          </p:nvPr>
        </p:nvGraphicFramePr>
        <p:xfrm>
          <a:off x="1635163" y="2280622"/>
          <a:ext cx="6440585" cy="190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7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F198-CC8D-4F2A-BAFA-BCE60EF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dan </a:t>
            </a:r>
            <a:r>
              <a:rPr lang="en-US" dirty="0" err="1"/>
              <a:t>Pembahasan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25A97-CA9B-4C67-A6EA-D0A619805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191" y="1064525"/>
            <a:ext cx="7717500" cy="3442800"/>
          </a:xfrm>
        </p:spPr>
        <p:txBody>
          <a:bodyPr/>
          <a:lstStyle/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Penerapan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Teams dan Microsoft Access di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sekolah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kejuruan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sangat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relevan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mendukung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pengelolaan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pembelajaran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pengelolaan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serta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pengorganisasian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kegiatan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berkaitan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dengan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bidangnya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Microsoft Teams dan Microsoft Access di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sekolah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kejuruan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mendukung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proses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pembelajaran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manajemen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administratif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dengan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cara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efektif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</a:t>
            </a:r>
            <a:endParaRPr lang="en-ID" sz="1700" dirty="0">
              <a:effectLst/>
              <a:latin typeface="Manjari" panose="020B0604020202020204" charset="0"/>
              <a:ea typeface="Calibri" panose="020F0502020204030204" pitchFamily="34" charset="0"/>
              <a:cs typeface="Manjari" panose="020B0604020202020204" charset="0"/>
            </a:endParaRPr>
          </a:p>
          <a:p>
            <a:pPr marL="114300" indent="0" algn="just">
              <a:buNone/>
            </a:pP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	Pada Microsoft Teams, Guru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berinteraksi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dalam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kelas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virtual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menggunakan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fitur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video conference, chat,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berbagi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materi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pembelajaran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Guru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memberikan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tugas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ujian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melalui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fitur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Assignments,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memungkinkan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pengumpulan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tugas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pemberian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umpan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balik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penilaian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</a:t>
            </a:r>
            <a:endParaRPr lang="en-ID" sz="1700" dirty="0">
              <a:latin typeface="Manjari" panose="020B0604020202020204" charset="0"/>
              <a:cs typeface="Manjar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A05D-E460-445A-8570-ADE4A160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00FE-0918-4302-BB12-C7AADD230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Sementara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itu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dalam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Access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dapat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membuat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memelihara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database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mencakup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informasi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pribadi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nilai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ujian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catatan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kehadiran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progres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pembelajaran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Hal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ini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memudahkan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guru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staf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administrasi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melacak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perkembangan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Dengan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Microsoft Access,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sekolah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bisa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membuat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laporan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akademik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otomatis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berdasarkan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data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sudah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terinput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memudahkan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proses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evaluasi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</a:p>
          <a:p>
            <a:pPr marL="114300" indent="0" algn="just">
              <a:buNone/>
            </a:pPr>
            <a:endParaRPr lang="en-US" sz="1700" dirty="0">
              <a:latin typeface="Manjari" panose="020B0604020202020204" charset="0"/>
              <a:cs typeface="Manjari" panose="020B0604020202020204" charset="0"/>
            </a:endParaRPr>
          </a:p>
          <a:p>
            <a:pPr marL="114300" indent="0" algn="just">
              <a:buNone/>
            </a:pP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sekolah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kejuruan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yang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berbasis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proyek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praktek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, Access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bisa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digunakan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untuk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melacak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kemajuan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proyek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dan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memberikan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laporan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kepada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pihak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manajemen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atau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orang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tua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 </a:t>
            </a:r>
            <a:r>
              <a:rPr lang="en-US" sz="1700" dirty="0" err="1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siswa</a:t>
            </a:r>
            <a:r>
              <a:rPr lang="en-US" sz="1700" dirty="0">
                <a:effectLst/>
                <a:latin typeface="Manjari" panose="020B0604020202020204" charset="0"/>
                <a:ea typeface="Calibri" panose="020F0502020204030204" pitchFamily="34" charset="0"/>
                <a:cs typeface="Manjari" panose="020B0604020202020204" charset="0"/>
              </a:rPr>
              <a:t>. </a:t>
            </a:r>
            <a:endParaRPr lang="en-ID" sz="1700" dirty="0">
              <a:latin typeface="Manjari" panose="020B0604020202020204" charset="0"/>
              <a:cs typeface="Manjar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6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02A3-7740-4FA1-A9F6-2EC70229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86" y="383176"/>
            <a:ext cx="7717500" cy="541500"/>
          </a:xfrm>
        </p:spPr>
        <p:txBody>
          <a:bodyPr/>
          <a:lstStyle/>
          <a:p>
            <a:r>
              <a:rPr lang="en-US" sz="1800" dirty="0">
                <a:latin typeface="Hammersmith One" panose="020B0604020202020204" charset="0"/>
              </a:rPr>
              <a:t>Gambar 1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Visualisasi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Globalnetwork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VOSviewer</a:t>
            </a:r>
            <a:endParaRPr lang="en-ID" sz="1800" dirty="0">
              <a:solidFill>
                <a:schemeClr val="accent1">
                  <a:lumMod val="50000"/>
                </a:schemeClr>
              </a:solidFill>
              <a:latin typeface="Hammersmith One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BDB1F-4932-40BC-B950-FB794F8567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4" y="1059211"/>
            <a:ext cx="5812435" cy="37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9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AEA8-B7DF-4811-9588-2D9F55C4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ammersmith One" panose="020B0604020202020204" charset="0"/>
              </a:rPr>
              <a:t>Gambar 2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Visualisasi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 Overlay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Hammersmith One" panose="020B0604020202020204" charset="0"/>
                <a:ea typeface="Calibri" panose="020F0502020204030204" pitchFamily="34" charset="0"/>
              </a:rPr>
              <a:t>VOSviewer</a:t>
            </a:r>
            <a:endParaRPr lang="en-ID" sz="1800" dirty="0">
              <a:solidFill>
                <a:schemeClr val="accent1">
                  <a:lumMod val="50000"/>
                </a:schemeClr>
              </a:solidFill>
              <a:latin typeface="Hammersmith One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B3A18-618F-4230-8FC8-6AC454BFE78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/>
          <a:stretch/>
        </p:blipFill>
        <p:spPr bwMode="auto">
          <a:xfrm>
            <a:off x="1276869" y="1261240"/>
            <a:ext cx="6590262" cy="3359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764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07AD6C-C8AB-4578-B6E0-B8A4E62B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Gambar 3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Visualisasi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Density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VOSviewer</a:t>
            </a:r>
            <a:br>
              <a:rPr lang="en-ID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AACA9-CAFC-4DBC-BE63-5EA4F9D6AD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0" y="828674"/>
            <a:ext cx="592963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899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726</Words>
  <Application>Microsoft Office PowerPoint</Application>
  <PresentationFormat>On-screen Show (16:9)</PresentationFormat>
  <Paragraphs>50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Hammersmith One</vt:lpstr>
      <vt:lpstr>Times New Roman</vt:lpstr>
      <vt:lpstr>Manjari</vt:lpstr>
      <vt:lpstr>Roboto Condensed Light</vt:lpstr>
      <vt:lpstr>Ubuntu</vt:lpstr>
      <vt:lpstr>Anaheim</vt:lpstr>
      <vt:lpstr>Calibri</vt:lpstr>
      <vt:lpstr>Elegant Education Pack for Students XL by Slidesgo</vt:lpstr>
      <vt:lpstr>MANAJEMEN KELAS DIGITAL MENGGUNAKAN  MICROSOFT TEAMS DAN MICROSOFT ACCESS DI SEKOLAH KEJURUAN </vt:lpstr>
      <vt:lpstr>Latar Belakang</vt:lpstr>
      <vt:lpstr>TUJUAN PENELITIAN</vt:lpstr>
      <vt:lpstr>Metode</vt:lpstr>
      <vt:lpstr>Hasil dan Pembahasan</vt:lpstr>
      <vt:lpstr>Lanjutan</vt:lpstr>
      <vt:lpstr>Gambar 1 Visualisasi Globalnetwork dari VOSviewer</vt:lpstr>
      <vt:lpstr>Gambar 2 Visualisasi Overlay dari VOSviewer</vt:lpstr>
      <vt:lpstr>Gambar 3 Visualisasi Density dari VOSviewer </vt:lpstr>
      <vt:lpstr>Lanjutan</vt:lpstr>
      <vt:lpstr>Implementasi </vt:lpstr>
      <vt:lpstr>Kesimpulan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Education  Pack for Students</dc:title>
  <dc:creator>HP</dc:creator>
  <cp:lastModifiedBy>nurintandestri88@outlook.com</cp:lastModifiedBy>
  <cp:revision>17</cp:revision>
  <dcterms:modified xsi:type="dcterms:W3CDTF">2024-11-19T04:34:39Z</dcterms:modified>
</cp:coreProperties>
</file>