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95C25-DDEC-98C6-ADA6-EA4568183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657B7-2EA5-11F7-AC4D-CFB91EB2D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101A7-FDF1-E492-1465-F60C0AFE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633-3094-49AF-BCC6-95AA09E7E373}" type="datetimeFigureOut">
              <a:rPr lang="en-ID" smtClean="0"/>
              <a:t>18/11/2025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092D4-BB40-D22F-1F90-72B071F8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41316-E6F7-CAB1-C590-1C58C1DE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83AB-FAEA-4B24-8763-01DA2E53B4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980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E5893-A7CA-0067-5438-E11567A3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7BB1E-CE56-3684-EA69-2FA4ED34D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E9FA8-690D-08A9-519B-14AA6E95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633-3094-49AF-BCC6-95AA09E7E373}" type="datetimeFigureOut">
              <a:rPr lang="en-ID" smtClean="0"/>
              <a:t>18/11/2025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A28F0-1627-ACEB-7E8A-40070C88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CE238-D640-357F-9986-C460BF64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83AB-FAEA-4B24-8763-01DA2E53B4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289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A9104B-30DC-5AE9-7244-EFC190CFA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95763-96DC-7CB4-E380-4739BA068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CA660-2437-ADE8-1491-EA0D4FB1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633-3094-49AF-BCC6-95AA09E7E373}" type="datetimeFigureOut">
              <a:rPr lang="en-ID" smtClean="0"/>
              <a:t>18/11/2025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263F3-7AAF-F707-9FC8-2C91DAC2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1F1D0-B99A-A727-83B8-E7D63C45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83AB-FAEA-4B24-8763-01DA2E53B4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089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7FC3-F2DE-B27D-B18D-1F33C091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5D4FA-4D31-B78A-315B-74FDB6C6F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7B45F-06E4-78AA-BF50-344C8106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633-3094-49AF-BCC6-95AA09E7E373}" type="datetimeFigureOut">
              <a:rPr lang="en-ID" smtClean="0"/>
              <a:t>18/11/2025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EA001-73D4-7F95-E216-4EED49B6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853A9-2C35-BD93-2423-941CD52A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83AB-FAEA-4B24-8763-01DA2E53B4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272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B683-97C4-DBAD-5353-3F9FFB2C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4E52D-337E-3268-8A1B-9BBA0FE93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04826-E894-1ED4-F1FE-B490D30A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633-3094-49AF-BCC6-95AA09E7E373}" type="datetimeFigureOut">
              <a:rPr lang="en-ID" smtClean="0"/>
              <a:t>18/11/2025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6D76D-DC29-A1CE-73D8-49B9339C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7E9BC-D2B4-E5C2-4DCF-316DF36C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83AB-FAEA-4B24-8763-01DA2E53B4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17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F65C-29AD-E5EE-3CE3-94B9022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28BDF-6882-7A65-D561-3938B4484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36C3B-0739-B09C-8227-E8951EEEA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761C6-81CC-6250-72BB-BA6A9B21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633-3094-49AF-BCC6-95AA09E7E373}" type="datetimeFigureOut">
              <a:rPr lang="en-ID" smtClean="0"/>
              <a:t>18/11/2025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B39CF-A490-F606-0A8B-C0EF9B53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06A77-4974-5320-BAD6-324C3B71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83AB-FAEA-4B24-8763-01DA2E53B4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45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61E9-7497-D253-F54A-CFBABC4E2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61474-74B4-8040-21B7-FFEC6EDDE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02DEA-B0FB-0DE3-E57A-4CB28A851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F3649-70EC-8098-345E-D1500DDED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6E93A-10CD-160D-F96F-7FF220DDF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9784F6-B7C9-3792-7346-C5F7CFE6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633-3094-49AF-BCC6-95AA09E7E373}" type="datetimeFigureOut">
              <a:rPr lang="en-ID" smtClean="0"/>
              <a:t>18/11/2025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9BA8E-627C-5B99-354F-087A72A5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4D0F6-AB31-C56E-796F-6F72A1A5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83AB-FAEA-4B24-8763-01DA2E53B4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563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BAA27-FAA2-269B-0AAE-5E351FC4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9C4CF-B718-57BB-2099-5375E580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633-3094-49AF-BCC6-95AA09E7E373}" type="datetimeFigureOut">
              <a:rPr lang="en-ID" smtClean="0"/>
              <a:t>18/11/2025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5E112-6175-9AE2-B134-30B2E21D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A7E8A-E3B9-C82C-D80D-C90BA8F0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83AB-FAEA-4B24-8763-01DA2E53B4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486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3A969E-AE9F-4C16-77D6-F84F0649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633-3094-49AF-BCC6-95AA09E7E373}" type="datetimeFigureOut">
              <a:rPr lang="en-ID" smtClean="0"/>
              <a:t>18/11/2025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59953-B95A-C628-9366-DDFFA7AA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C25D3-0B39-05F4-5CB1-9A937EB7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83AB-FAEA-4B24-8763-01DA2E53B4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016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6167-B4E9-C27C-6098-409C7E7F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B1D9-4E9A-C0A2-EC56-F26E1592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C717E-2324-0940-D111-D82D95936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5CC85-EDD1-0AB7-175B-2FA5F8FB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633-3094-49AF-BCC6-95AA09E7E373}" type="datetimeFigureOut">
              <a:rPr lang="en-ID" smtClean="0"/>
              <a:t>18/11/2025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DFB1C-15EA-1466-D097-41F97032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1EE5A-F694-A847-20C9-B253C1F5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83AB-FAEA-4B24-8763-01DA2E53B4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155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F53A-C078-4560-6636-CC902CC5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857B3-D0B5-EDD9-11A7-30C3F6F2B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46693-418A-6E24-7DBB-F8C465A2F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FEE2C-881B-30B7-2133-9B5E6AA0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633-3094-49AF-BCC6-95AA09E7E373}" type="datetimeFigureOut">
              <a:rPr lang="en-ID" smtClean="0"/>
              <a:t>18/11/2025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85B63-76CF-4044-6726-CB2144AF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ECEFF-1494-0049-4D1B-659B3FA6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83AB-FAEA-4B24-8763-01DA2E53B4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904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2051F3-C6FC-A809-A011-ED7C8CDF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D905D-F2DF-A4E7-9527-E2934FDCF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A86C9-1A1D-7137-93B8-52BAE8D83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E99633-3094-49AF-BCC6-95AA09E7E373}" type="datetimeFigureOut">
              <a:rPr lang="en-ID" smtClean="0"/>
              <a:t>18/11/2025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64E7C-F8B0-0418-FC1D-784D5888F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8874-40D4-4B52-73BB-A88B0B091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6383AB-FAEA-4B24-8763-01DA2E53B4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72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BFE1AAA5-5820-A375-B704-A68AD353AA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86050" y="19050"/>
            <a:ext cx="35623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6" name="Picture 5" descr="A blue and white cover with a blue background">
            <a:extLst>
              <a:ext uri="{FF2B5EF4-FFF2-40B4-BE49-F238E27FC236}">
                <a16:creationId xmlns:a16="http://schemas.microsoft.com/office/drawing/2014/main" id="{4E3CB4DB-F241-BE43-A744-2436801AE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"/>
            <a:ext cx="121920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0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eb page&#10;&#10;AI-generated content may be incorrect.">
            <a:extLst>
              <a:ext uri="{FF2B5EF4-FFF2-40B4-BE49-F238E27FC236}">
                <a16:creationId xmlns:a16="http://schemas.microsoft.com/office/drawing/2014/main" id="{D7922A01-61CF-83EE-9D7D-8E25C44E9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" y="0"/>
            <a:ext cx="12074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7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EB1721E5-BC9A-BF16-788D-F831FDBAB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6" y="0"/>
            <a:ext cx="11719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17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web page&#10;&#10;AI-generated content may be incorrect.">
            <a:extLst>
              <a:ext uri="{FF2B5EF4-FFF2-40B4-BE49-F238E27FC236}">
                <a16:creationId xmlns:a16="http://schemas.microsoft.com/office/drawing/2014/main" id="{C94525F6-BF4C-FD70-EB34-16786FFE8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3" y="0"/>
            <a:ext cx="11910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8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088D63-D15C-B307-FBD7-11D326B96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7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green and white card&#10;&#10;AI-generated content may be incorrect.">
            <a:extLst>
              <a:ext uri="{FF2B5EF4-FFF2-40B4-BE49-F238E27FC236}">
                <a16:creationId xmlns:a16="http://schemas.microsoft.com/office/drawing/2014/main" id="{F7628E51-C578-9322-F55F-03A3ABCDA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" y="0"/>
            <a:ext cx="11992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ard with blue text&#10;&#10;AI-generated content may be incorrect.">
            <a:extLst>
              <a:ext uri="{FF2B5EF4-FFF2-40B4-BE49-F238E27FC236}">
                <a16:creationId xmlns:a16="http://schemas.microsoft.com/office/drawing/2014/main" id="{BB7EDAE2-54D0-C146-0203-87D23A67D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6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website&#10;&#10;AI-generated content may be incorrect.">
            <a:extLst>
              <a:ext uri="{FF2B5EF4-FFF2-40B4-BE49-F238E27FC236}">
                <a16:creationId xmlns:a16="http://schemas.microsoft.com/office/drawing/2014/main" id="{03BE7A63-5D39-08B1-D3D1-F2D0D1C4A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1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p&#10;&#10;AI-generated content may be incorrect.">
            <a:extLst>
              <a:ext uri="{FF2B5EF4-FFF2-40B4-BE49-F238E27FC236}">
                <a16:creationId xmlns:a16="http://schemas.microsoft.com/office/drawing/2014/main" id="{547C30D2-C923-AD54-9B62-AD8EC8312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" y="0"/>
            <a:ext cx="12107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4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CFCF332F-1292-10AA-8CFD-E5600E3E2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9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pond&#10;&#10;AI-generated content may be incorrect.">
            <a:extLst>
              <a:ext uri="{FF2B5EF4-FFF2-40B4-BE49-F238E27FC236}">
                <a16:creationId xmlns:a16="http://schemas.microsoft.com/office/drawing/2014/main" id="{B996B13E-0287-6F2E-BE56-34FFE4C0A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" y="0"/>
            <a:ext cx="1197577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29A08F-A950-1519-F4E2-CFBFE22A8DE1}"/>
              </a:ext>
            </a:extLst>
          </p:cNvPr>
          <p:cNvSpPr/>
          <p:nvPr/>
        </p:nvSpPr>
        <p:spPr>
          <a:xfrm>
            <a:off x="685800" y="3271838"/>
            <a:ext cx="4972050" cy="28860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333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iagram&#10;&#10;AI-generated content may be incorrect.">
            <a:extLst>
              <a:ext uri="{FF2B5EF4-FFF2-40B4-BE49-F238E27FC236}">
                <a16:creationId xmlns:a16="http://schemas.microsoft.com/office/drawing/2014/main" id="{A09AA115-1924-98A8-02ED-3BB11160F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" y="0"/>
            <a:ext cx="12041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5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F332156-DC4A-4093-E3B4-A18A35957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83" y="0"/>
            <a:ext cx="11211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1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B16F5484-9251-FCCF-C08A-61CB60E7A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" y="0"/>
            <a:ext cx="1215822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40BB39-5CEA-D9EE-88ED-8A6E5F0F9AC4}"/>
              </a:ext>
            </a:extLst>
          </p:cNvPr>
          <p:cNvSpPr/>
          <p:nvPr/>
        </p:nvSpPr>
        <p:spPr>
          <a:xfrm>
            <a:off x="3929061" y="4393406"/>
            <a:ext cx="4333876" cy="23574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931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e chart with text and numbers&#10;&#10;AI-generated content may be incorrect.">
            <a:extLst>
              <a:ext uri="{FF2B5EF4-FFF2-40B4-BE49-F238E27FC236}">
                <a16:creationId xmlns:a16="http://schemas.microsoft.com/office/drawing/2014/main" id="{1BE9D57B-C751-73DE-AF76-DAF36A66B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" y="0"/>
            <a:ext cx="12024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32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Ardian Rifqi</dc:creator>
  <cp:lastModifiedBy>Ardian Rifqi</cp:lastModifiedBy>
  <cp:revision>1</cp:revision>
  <dcterms:created xsi:type="dcterms:W3CDTF">2025-11-18T16:46:54Z</dcterms:created>
  <dcterms:modified xsi:type="dcterms:W3CDTF">2025-11-18T16:52:59Z</dcterms:modified>
</cp:coreProperties>
</file>